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8"/>
  </p:notesMasterIdLst>
  <p:sldIdLst>
    <p:sldId id="258" r:id="rId2"/>
    <p:sldId id="281" r:id="rId3"/>
    <p:sldId id="256" r:id="rId4"/>
    <p:sldId id="257" r:id="rId5"/>
    <p:sldId id="259" r:id="rId6"/>
    <p:sldId id="287" r:id="rId7"/>
    <p:sldId id="280" r:id="rId8"/>
    <p:sldId id="260" r:id="rId9"/>
    <p:sldId id="261" r:id="rId10"/>
    <p:sldId id="262" r:id="rId11"/>
    <p:sldId id="282" r:id="rId12"/>
    <p:sldId id="264" r:id="rId13"/>
    <p:sldId id="283" r:id="rId14"/>
    <p:sldId id="266" r:id="rId15"/>
    <p:sldId id="284" r:id="rId16"/>
    <p:sldId id="268" r:id="rId17"/>
    <p:sldId id="285" r:id="rId18"/>
    <p:sldId id="270" r:id="rId19"/>
    <p:sldId id="271" r:id="rId20"/>
    <p:sldId id="279" r:id="rId21"/>
    <p:sldId id="272" r:id="rId22"/>
    <p:sldId id="274" r:id="rId23"/>
    <p:sldId id="286" r:id="rId24"/>
    <p:sldId id="275" r:id="rId25"/>
    <p:sldId id="277"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BF5"/>
    <a:srgbClr val="52BFCE"/>
    <a:srgbClr val="15B3BB"/>
    <a:srgbClr val="0099CC"/>
    <a:srgbClr val="F7F7F7"/>
    <a:srgbClr val="FF33CC"/>
    <a:srgbClr val="EEEEEE"/>
    <a:srgbClr val="93D4F5"/>
    <a:srgbClr val="18CDD6"/>
    <a:srgbClr val="13A4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0" d="100"/>
          <a:sy n="60" d="100"/>
        </p:scale>
        <p:origin x="135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وقوع جرایم رایانه ای در ایران</c:v>
                </c:pt>
              </c:strCache>
            </c:strRef>
          </c:tx>
          <c:dPt>
            <c:idx val="0"/>
            <c:bubble3D val="0"/>
            <c:spPr>
              <a:solidFill>
                <a:srgbClr val="FF33CC"/>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shade val="30000"/>
                    <a:satMod val="120000"/>
                  </a:schemeClr>
                </a:contourClr>
              </a:sp3d>
            </c:spPr>
          </c:dPt>
          <c:dPt>
            <c:idx val="2"/>
            <c:bubble3D val="0"/>
            <c:spPr>
              <a:solidFill>
                <a:schemeClr val="accent5">
                  <a:lumMod val="60000"/>
                  <a:lumOff val="40000"/>
                </a:schemeClr>
              </a:solidFill>
            </c:spPr>
          </c:dPt>
          <c:dLbls>
            <c:dLbl>
              <c:idx val="1"/>
              <c:layout>
                <c:manualLayout>
                  <c:x val="2.3598820058996998E-2"/>
                  <c:y val="6.7073170731707321E-2"/>
                </c:manualLayout>
              </c:layout>
              <c:dLblPos val="inEnd"/>
              <c:showLegendKey val="0"/>
              <c:showVal val="1"/>
              <c:showCatName val="0"/>
              <c:showSerName val="0"/>
              <c:showPercent val="0"/>
              <c:showBubbleSize val="0"/>
              <c:extLst>
                <c:ext xmlns:c15="http://schemas.microsoft.com/office/drawing/2012/chart" uri="{CE6537A1-D6FC-4f65-9D91-7224C49458BB}"/>
              </c:extLst>
            </c:dLbl>
            <c:dLbl>
              <c:idx val="3"/>
              <c:layout>
                <c:manualLayout>
                  <c:x val="-2.064896755162255E-2"/>
                  <c:y val="6.1307374687920184E-2"/>
                </c:manualLayout>
              </c:layout>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fa-IR"/>
                </a:pPr>
                <a:endParaRPr lang="fa-IR"/>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Sheet1!$A$2:$A$10</c:f>
              <c:strCache>
                <c:ptCount val="9"/>
                <c:pt idx="0">
                  <c:v>برداشت اینترنتی غیر مجاز</c:v>
                </c:pt>
                <c:pt idx="1">
                  <c:v>سرقت داده های رایانه ای</c:v>
                </c:pt>
                <c:pt idx="2">
                  <c:v>کلاهبرداری رایانه ای</c:v>
                </c:pt>
                <c:pt idx="3">
                  <c:v>جرایم علیه اخلاق و عفت عمومی</c:v>
                </c:pt>
                <c:pt idx="4">
                  <c:v>انتشار فیلم خصوصی و خانوادگی</c:v>
                </c:pt>
                <c:pt idx="5">
                  <c:v>انتشار اکاذیب به قصد تشویش اذهان عمومی</c:v>
                </c:pt>
                <c:pt idx="6">
                  <c:v>حتک حیثیت</c:v>
                </c:pt>
                <c:pt idx="7">
                  <c:v>مزاحمت اینترنتی</c:v>
                </c:pt>
                <c:pt idx="8">
                  <c:v>سایر جرایم رایانه ای</c:v>
                </c:pt>
              </c:strCache>
            </c:strRef>
          </c:cat>
          <c:val>
            <c:numRef>
              <c:f>Sheet1!$B$2:$B$10</c:f>
              <c:numCache>
                <c:formatCode>General</c:formatCode>
                <c:ptCount val="9"/>
                <c:pt idx="0">
                  <c:v>43.2</c:v>
                </c:pt>
                <c:pt idx="1">
                  <c:v>0.71000000000000063</c:v>
                </c:pt>
                <c:pt idx="2">
                  <c:v>10.040000000000001</c:v>
                </c:pt>
                <c:pt idx="3">
                  <c:v>1.23</c:v>
                </c:pt>
                <c:pt idx="4">
                  <c:v>3.4099999999999997</c:v>
                </c:pt>
                <c:pt idx="5">
                  <c:v>5.2700000000000014</c:v>
                </c:pt>
                <c:pt idx="6">
                  <c:v>9.93</c:v>
                </c:pt>
                <c:pt idx="7">
                  <c:v>2.08</c:v>
                </c:pt>
                <c:pt idx="8">
                  <c:v>24.130000000000031</c:v>
                </c:pt>
              </c:numCache>
            </c:numRef>
          </c:val>
        </c:ser>
        <c:dLbls>
          <c:showLegendKey val="0"/>
          <c:showVal val="0"/>
          <c:showCatName val="0"/>
          <c:showSerName val="0"/>
          <c:showPercent val="0"/>
          <c:showBubbleSize val="0"/>
          <c:showLeaderLines val="1"/>
        </c:dLbls>
        <c:firstSliceAng val="0"/>
      </c:pieChart>
    </c:plotArea>
    <c:legend>
      <c:legendPos val="r"/>
      <c:legendEntry>
        <c:idx val="5"/>
        <c:txPr>
          <a:bodyPr/>
          <a:lstStyle/>
          <a:p>
            <a:pPr>
              <a:defRPr sz="1400" b="1">
                <a:cs typeface="B Lotus" pitchFamily="2" charset="-78"/>
              </a:defRPr>
            </a:pPr>
            <a:endParaRPr lang="fa-IR"/>
          </a:p>
        </c:txPr>
      </c:legendEntry>
      <c:layout>
        <c:manualLayout>
          <c:xMode val="edge"/>
          <c:yMode val="edge"/>
          <c:x val="0.66927368592200309"/>
          <c:y val="0.28052669483387904"/>
          <c:w val="0.33072631407799802"/>
          <c:h val="0.5077170155559827"/>
        </c:manualLayout>
      </c:layout>
      <c:overlay val="0"/>
      <c:txPr>
        <a:bodyPr/>
        <a:lstStyle/>
        <a:p>
          <a:pPr>
            <a:defRPr lang="fa-IR" b="1">
              <a:cs typeface="B Lotus" pitchFamily="2" charset="-78"/>
            </a:defRPr>
          </a:pPr>
          <a:endParaRPr lang="fa-IR"/>
        </a:p>
      </c:txPr>
    </c:legend>
    <c:plotVisOnly val="1"/>
    <c:dispBlanksAs val="zero"/>
    <c:showDLblsOverMax val="0"/>
  </c:chart>
  <c:spPr>
    <a:noFill/>
    <a:effectLst/>
  </c:spPr>
  <c:txPr>
    <a:bodyPr/>
    <a:lstStyle/>
    <a:p>
      <a:pPr>
        <a:defRPr sz="1800"/>
      </a:pPr>
      <a:endParaRPr lang="fa-IR"/>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958474-E6E7-4849-BBEA-063A2E042C41}" type="doc">
      <dgm:prSet loTypeId="urn:microsoft.com/office/officeart/2005/8/layout/vList4#1" loCatId="list" qsTypeId="urn:microsoft.com/office/officeart/2005/8/quickstyle/3d1" qsCatId="3D" csTypeId="urn:microsoft.com/office/officeart/2005/8/colors/accent2_4" csCatId="accent2" phldr="1"/>
      <dgm:spPr/>
      <dgm:t>
        <a:bodyPr/>
        <a:lstStyle/>
        <a:p>
          <a:endParaRPr lang="en-US"/>
        </a:p>
      </dgm:t>
    </dgm:pt>
    <dgm:pt modelId="{B2FD49BD-2835-438E-B17A-AD6A46A0C1B3}">
      <dgm:prSet phldrT="[Text]" custT="1"/>
      <dgm:spPr/>
      <dgm:t>
        <a:bodyPr/>
        <a:lstStyle/>
        <a:p>
          <a:pPr algn="just" rtl="1"/>
          <a:r>
            <a:rPr lang="fa-IR" sz="3600" b="1" smtClean="0">
              <a:cs typeface="2  Homa" pitchFamily="2" charset="-78"/>
            </a:rPr>
            <a:t> جرایم رایانه ای و انواع جرایم سایبری</a:t>
          </a:r>
          <a:endParaRPr lang="en-US" sz="3600" b="1" dirty="0">
            <a:cs typeface="2  Homa" pitchFamily="2" charset="-78"/>
          </a:endParaRPr>
        </a:p>
      </dgm:t>
    </dgm:pt>
    <dgm:pt modelId="{1CD2108E-CC1D-43E4-B8AF-2F9ECBAF4A20}" type="sibTrans" cxnId="{7DFFD86F-F3A7-4B92-B812-B882B9FE26EA}">
      <dgm:prSet/>
      <dgm:spPr/>
      <dgm:t>
        <a:bodyPr/>
        <a:lstStyle/>
        <a:p>
          <a:endParaRPr lang="en-US"/>
        </a:p>
      </dgm:t>
    </dgm:pt>
    <dgm:pt modelId="{7D210D43-8498-491C-AA6F-DF5F90DB8D1B}" type="parTrans" cxnId="{7DFFD86F-F3A7-4B92-B812-B882B9FE26EA}">
      <dgm:prSet/>
      <dgm:spPr/>
      <dgm:t>
        <a:bodyPr/>
        <a:lstStyle/>
        <a:p>
          <a:endParaRPr lang="en-US"/>
        </a:p>
      </dgm:t>
    </dgm:pt>
    <dgm:pt modelId="{44896E24-F663-43E8-B027-D0BA5980846D}">
      <dgm:prSet phldrT="[Text]" custT="1"/>
      <dgm:spPr/>
      <dgm:t>
        <a:bodyPr/>
        <a:lstStyle/>
        <a:p>
          <a:pPr algn="just" rtl="1"/>
          <a:r>
            <a:rPr lang="fa-IR" sz="3600" b="1" dirty="0" smtClean="0">
              <a:cs typeface="2  Homa" pitchFamily="2" charset="-78"/>
            </a:rPr>
            <a:t>ضرورت تشکیل پلیس فتا</a:t>
          </a:r>
          <a:endParaRPr lang="en-US" sz="3600" b="1" dirty="0">
            <a:cs typeface="2  Homa" pitchFamily="2" charset="-78"/>
          </a:endParaRPr>
        </a:p>
      </dgm:t>
    </dgm:pt>
    <dgm:pt modelId="{99927148-CF16-487E-9FC7-586E8D8D4A54}" type="parTrans" cxnId="{FB50CEDC-80CB-455A-8817-B093D2C47B3D}">
      <dgm:prSet/>
      <dgm:spPr/>
      <dgm:t>
        <a:bodyPr/>
        <a:lstStyle/>
        <a:p>
          <a:endParaRPr lang="en-US"/>
        </a:p>
      </dgm:t>
    </dgm:pt>
    <dgm:pt modelId="{A72D8808-F342-4953-B263-4B48117C3F50}" type="sibTrans" cxnId="{FB50CEDC-80CB-455A-8817-B093D2C47B3D}">
      <dgm:prSet/>
      <dgm:spPr/>
      <dgm:t>
        <a:bodyPr/>
        <a:lstStyle/>
        <a:p>
          <a:endParaRPr lang="en-US"/>
        </a:p>
      </dgm:t>
    </dgm:pt>
    <dgm:pt modelId="{E1262862-8AA5-4A93-A7D4-55BF6DFF0599}">
      <dgm:prSet phldrT="[Text]" custT="1"/>
      <dgm:spPr/>
      <dgm:t>
        <a:bodyPr/>
        <a:lstStyle/>
        <a:p>
          <a:pPr algn="just" rtl="1"/>
          <a:r>
            <a:rPr lang="fa-IR" sz="3600" b="1" smtClean="0">
              <a:cs typeface="2  Homa" pitchFamily="2" charset="-78"/>
            </a:rPr>
            <a:t>اهداف تشکیل پلیس فتا</a:t>
          </a:r>
          <a:endParaRPr lang="en-US" sz="3600" b="1" dirty="0">
            <a:cs typeface="2  Homa" pitchFamily="2" charset="-78"/>
          </a:endParaRPr>
        </a:p>
      </dgm:t>
    </dgm:pt>
    <dgm:pt modelId="{0366E728-11C7-4E5E-9510-E9FB6D661F7D}" type="parTrans" cxnId="{EDFF387E-A19C-415D-A9C6-4F96902A03F5}">
      <dgm:prSet/>
      <dgm:spPr/>
      <dgm:t>
        <a:bodyPr/>
        <a:lstStyle/>
        <a:p>
          <a:endParaRPr lang="en-US"/>
        </a:p>
      </dgm:t>
    </dgm:pt>
    <dgm:pt modelId="{C3B9CC35-8B59-416D-8FE1-9ED97A298949}" type="sibTrans" cxnId="{EDFF387E-A19C-415D-A9C6-4F96902A03F5}">
      <dgm:prSet/>
      <dgm:spPr/>
      <dgm:t>
        <a:bodyPr/>
        <a:lstStyle/>
        <a:p>
          <a:endParaRPr lang="en-US"/>
        </a:p>
      </dgm:t>
    </dgm:pt>
    <dgm:pt modelId="{674D5D53-B274-4C88-93CF-C281FC1C046E}">
      <dgm:prSet phldrT="[Text]" custT="1"/>
      <dgm:spPr/>
      <dgm:t>
        <a:bodyPr/>
        <a:lstStyle/>
        <a:p>
          <a:pPr algn="just" rtl="1"/>
          <a:r>
            <a:rPr kumimoji="0" lang="fa-IR" sz="3600" b="1" i="0" u="none" strike="noStrike" cap="none" spc="0" normalizeH="0" baseline="0" noProof="0" dirty="0" smtClean="0">
              <a:ln/>
              <a:effectLst>
                <a:reflection blurRad="6350" stA="55000" endA="300" endPos="45500" dir="5400000" sy="-100000" algn="bl" rotWithShape="0"/>
              </a:effectLst>
              <a:uLnTx/>
              <a:uFillTx/>
              <a:latin typeface="+mj-lt"/>
              <a:ea typeface="+mj-ea"/>
              <a:cs typeface="2  Homa" pitchFamily="2" charset="-78"/>
            </a:rPr>
            <a:t>وظایف و مأموریت های پلیس فتا</a:t>
          </a:r>
          <a:endParaRPr lang="en-US" sz="3600" b="1" dirty="0">
            <a:cs typeface="2  Homa" pitchFamily="2" charset="-78"/>
          </a:endParaRPr>
        </a:p>
      </dgm:t>
    </dgm:pt>
    <dgm:pt modelId="{4C9E8463-742A-4F6A-975F-5F78EAF902AB}" type="parTrans" cxnId="{A5BE9C2B-DDBA-4433-A593-8F33EE2EB9BE}">
      <dgm:prSet/>
      <dgm:spPr/>
      <dgm:t>
        <a:bodyPr/>
        <a:lstStyle/>
        <a:p>
          <a:endParaRPr lang="en-US"/>
        </a:p>
      </dgm:t>
    </dgm:pt>
    <dgm:pt modelId="{83D47FBA-447A-4FD9-921F-F2EE187847BE}" type="sibTrans" cxnId="{A5BE9C2B-DDBA-4433-A593-8F33EE2EB9BE}">
      <dgm:prSet/>
      <dgm:spPr/>
      <dgm:t>
        <a:bodyPr/>
        <a:lstStyle/>
        <a:p>
          <a:endParaRPr lang="en-US"/>
        </a:p>
      </dgm:t>
    </dgm:pt>
    <dgm:pt modelId="{31BB0C68-49F5-484C-BE33-01EED24192AC}">
      <dgm:prSet phldrT="[Text]" custT="1"/>
      <dgm:spPr/>
      <dgm:t>
        <a:bodyPr/>
        <a:lstStyle/>
        <a:p>
          <a:pPr algn="just" rtl="1"/>
          <a:r>
            <a:rPr kumimoji="0" lang="fa-IR" sz="3600" b="1" i="0" u="none" strike="noStrike" cap="all" normalizeH="0" baseline="0" noProof="0" smtClean="0">
              <a:ln w="0"/>
              <a:effectLst>
                <a:reflection blurRad="12700" stA="50000" endPos="50000" dist="5000" dir="5400000" sy="-100000" rotWithShape="0"/>
              </a:effectLst>
              <a:uLnTx/>
              <a:uFillTx/>
              <a:latin typeface="+mj-lt"/>
              <a:ea typeface="+mj-ea"/>
              <a:cs typeface="2  Homa" pitchFamily="2" charset="-78"/>
            </a:rPr>
            <a:t>حوزه فعالیت های پلیس فتا</a:t>
          </a:r>
          <a:endParaRPr lang="en-US" sz="3600" b="1" dirty="0">
            <a:cs typeface="2  Homa" pitchFamily="2" charset="-78"/>
          </a:endParaRPr>
        </a:p>
      </dgm:t>
    </dgm:pt>
    <dgm:pt modelId="{F044E80D-0D00-421B-BC68-C95C98542474}" type="parTrans" cxnId="{09CC91E6-77DC-4657-86ED-D84230B5D213}">
      <dgm:prSet/>
      <dgm:spPr/>
      <dgm:t>
        <a:bodyPr/>
        <a:lstStyle/>
        <a:p>
          <a:endParaRPr lang="en-US"/>
        </a:p>
      </dgm:t>
    </dgm:pt>
    <dgm:pt modelId="{CE9EFA77-1669-4B18-9ADB-3C253BB54550}" type="sibTrans" cxnId="{09CC91E6-77DC-4657-86ED-D84230B5D213}">
      <dgm:prSet/>
      <dgm:spPr/>
      <dgm:t>
        <a:bodyPr/>
        <a:lstStyle/>
        <a:p>
          <a:endParaRPr lang="en-US"/>
        </a:p>
      </dgm:t>
    </dgm:pt>
    <dgm:pt modelId="{07134122-4BCE-4551-B06A-9D108DB181D7}">
      <dgm:prSet phldrT="[Text]" custT="1"/>
      <dgm:spPr/>
      <dgm:t>
        <a:bodyPr/>
        <a:lstStyle/>
        <a:p>
          <a:pPr algn="just" rtl="1"/>
          <a:r>
            <a:rPr lang="fa-IR" sz="3600" b="1" smtClean="0">
              <a:cs typeface="2  Homa" pitchFamily="2" charset="-78"/>
            </a:rPr>
            <a:t>ویژگی های پلیس فتا</a:t>
          </a:r>
          <a:endParaRPr lang="en-US" sz="3600" b="1" dirty="0">
            <a:cs typeface="2  Homa" pitchFamily="2" charset="-78"/>
          </a:endParaRPr>
        </a:p>
      </dgm:t>
    </dgm:pt>
    <dgm:pt modelId="{ED02B519-74C8-4C31-AB70-A866FE540D84}" type="parTrans" cxnId="{2559330B-D14C-41CC-B9CA-B6678730E39A}">
      <dgm:prSet/>
      <dgm:spPr/>
      <dgm:t>
        <a:bodyPr/>
        <a:lstStyle/>
        <a:p>
          <a:endParaRPr lang="en-US"/>
        </a:p>
      </dgm:t>
    </dgm:pt>
    <dgm:pt modelId="{17921AAB-9C49-464C-BFA6-BBFC557F8789}" type="sibTrans" cxnId="{2559330B-D14C-41CC-B9CA-B6678730E39A}">
      <dgm:prSet/>
      <dgm:spPr/>
      <dgm:t>
        <a:bodyPr/>
        <a:lstStyle/>
        <a:p>
          <a:endParaRPr lang="en-US"/>
        </a:p>
      </dgm:t>
    </dgm:pt>
    <dgm:pt modelId="{9A56238E-0BD0-4CE7-BD91-D7A35D5ACBBB}">
      <dgm:prSet phldrT="[Text]" custT="1"/>
      <dgm:spPr/>
      <dgm:t>
        <a:bodyPr/>
        <a:lstStyle/>
        <a:p>
          <a:pPr algn="just" rtl="1"/>
          <a:r>
            <a:rPr lang="fa-IR" sz="3600" b="1" dirty="0" smtClean="0">
              <a:effectLst>
                <a:reflection blurRad="6350" stA="55000" endA="300" endPos="45500" dir="5400000" sy="-100000" algn="bl" rotWithShape="0"/>
              </a:effectLst>
              <a:latin typeface="+mj-lt"/>
              <a:ea typeface="+mj-ea"/>
              <a:cs typeface="2  Homa" pitchFamily="2" charset="-78"/>
            </a:rPr>
            <a:t>چشم‌انداز پلیس فتا</a:t>
          </a:r>
          <a:endParaRPr lang="en-US" sz="3600" b="1" dirty="0">
            <a:cs typeface="2  Homa" pitchFamily="2" charset="-78"/>
          </a:endParaRPr>
        </a:p>
      </dgm:t>
    </dgm:pt>
    <dgm:pt modelId="{4693CA6A-D1B4-4F39-943B-B4B4941CE557}" type="parTrans" cxnId="{910640D6-216E-4E10-AAC8-AC86818C2267}">
      <dgm:prSet/>
      <dgm:spPr/>
      <dgm:t>
        <a:bodyPr/>
        <a:lstStyle/>
        <a:p>
          <a:endParaRPr lang="en-US"/>
        </a:p>
      </dgm:t>
    </dgm:pt>
    <dgm:pt modelId="{FE5F1260-D246-4A7E-B337-2AF386A23BC4}" type="sibTrans" cxnId="{910640D6-216E-4E10-AAC8-AC86818C2267}">
      <dgm:prSet/>
      <dgm:spPr/>
      <dgm:t>
        <a:bodyPr/>
        <a:lstStyle/>
        <a:p>
          <a:endParaRPr lang="en-US"/>
        </a:p>
      </dgm:t>
    </dgm:pt>
    <dgm:pt modelId="{02F73513-4673-4765-856A-F9AEF70A3022}">
      <dgm:prSet phldrT="[Text]" custT="1"/>
      <dgm:spPr/>
      <dgm:t>
        <a:bodyPr/>
        <a:lstStyle/>
        <a:p>
          <a:pPr algn="just" rtl="1"/>
          <a:r>
            <a:rPr lang="fa-IR" sz="3600" b="1" smtClean="0">
              <a:cs typeface="2  Homa" pitchFamily="2" charset="-78"/>
            </a:rPr>
            <a:t>وقوع جرایم رایانه ای در ایران</a:t>
          </a:r>
          <a:endParaRPr lang="en-US" sz="3600" b="1" dirty="0">
            <a:cs typeface="2  Homa" pitchFamily="2" charset="-78"/>
          </a:endParaRPr>
        </a:p>
      </dgm:t>
    </dgm:pt>
    <dgm:pt modelId="{89FAB4F8-89EF-4D93-A14F-85D576239E5F}" type="parTrans" cxnId="{D49EF89A-46EC-4A0C-A852-A64F0FA44F5C}">
      <dgm:prSet/>
      <dgm:spPr/>
      <dgm:t>
        <a:bodyPr/>
        <a:lstStyle/>
        <a:p>
          <a:endParaRPr lang="en-US"/>
        </a:p>
      </dgm:t>
    </dgm:pt>
    <dgm:pt modelId="{2C34D09E-CE1C-4E84-B093-F12745E429BE}" type="sibTrans" cxnId="{D49EF89A-46EC-4A0C-A852-A64F0FA44F5C}">
      <dgm:prSet/>
      <dgm:spPr/>
      <dgm:t>
        <a:bodyPr/>
        <a:lstStyle/>
        <a:p>
          <a:endParaRPr lang="en-US"/>
        </a:p>
      </dgm:t>
    </dgm:pt>
    <dgm:pt modelId="{1DB498F4-08B1-48A8-B479-346D1D292381}">
      <dgm:prSet phldrT="[Text]" custT="1"/>
      <dgm:spPr/>
      <dgm:t>
        <a:bodyPr/>
        <a:lstStyle/>
        <a:p>
          <a:pPr algn="just" rtl="1"/>
          <a:r>
            <a:rPr lang="fa-IR" sz="3600" b="1" dirty="0" smtClean="0">
              <a:cs typeface="2  Homa" pitchFamily="2" charset="-78"/>
            </a:rPr>
            <a:t>مقدمه</a:t>
          </a:r>
          <a:endParaRPr lang="en-US" sz="3600" b="1" dirty="0">
            <a:cs typeface="2  Homa" pitchFamily="2" charset="-78"/>
          </a:endParaRPr>
        </a:p>
      </dgm:t>
    </dgm:pt>
    <dgm:pt modelId="{2F7B4AE5-3EA0-448B-8906-E4D35F779DD4}" type="sibTrans" cxnId="{5CFD0C25-3664-4582-9C21-EA4AF298C95E}">
      <dgm:prSet/>
      <dgm:spPr/>
      <dgm:t>
        <a:bodyPr/>
        <a:lstStyle/>
        <a:p>
          <a:endParaRPr lang="en-US"/>
        </a:p>
      </dgm:t>
    </dgm:pt>
    <dgm:pt modelId="{E4FF7CC6-3E83-4A69-AF67-76CD758BCE52}" type="parTrans" cxnId="{5CFD0C25-3664-4582-9C21-EA4AF298C95E}">
      <dgm:prSet/>
      <dgm:spPr/>
      <dgm:t>
        <a:bodyPr/>
        <a:lstStyle/>
        <a:p>
          <a:endParaRPr lang="en-US"/>
        </a:p>
      </dgm:t>
    </dgm:pt>
    <dgm:pt modelId="{3B94A88D-6A60-4555-8EBC-D5CFF4C251F7}" type="pres">
      <dgm:prSet presAssocID="{76958474-E6E7-4849-BBEA-063A2E042C41}" presName="linear" presStyleCnt="0">
        <dgm:presLayoutVars>
          <dgm:dir val="rev"/>
          <dgm:resizeHandles val="exact"/>
        </dgm:presLayoutVars>
      </dgm:prSet>
      <dgm:spPr/>
      <dgm:t>
        <a:bodyPr/>
        <a:lstStyle/>
        <a:p>
          <a:endParaRPr lang="en-US"/>
        </a:p>
      </dgm:t>
    </dgm:pt>
    <dgm:pt modelId="{5BADBDFF-585B-407C-B84B-9267D7E6E033}" type="pres">
      <dgm:prSet presAssocID="{1DB498F4-08B1-48A8-B479-346D1D292381}" presName="comp" presStyleCnt="0"/>
      <dgm:spPr/>
      <dgm:t>
        <a:bodyPr/>
        <a:lstStyle/>
        <a:p>
          <a:endParaRPr lang="en-US"/>
        </a:p>
      </dgm:t>
    </dgm:pt>
    <dgm:pt modelId="{9745A27E-8F35-4C0B-A289-02534359F4D2}" type="pres">
      <dgm:prSet presAssocID="{1DB498F4-08B1-48A8-B479-346D1D292381}" presName="box" presStyleLbl="node1" presStyleIdx="0" presStyleCnt="9" custLinFactNeighborY="5910"/>
      <dgm:spPr/>
      <dgm:t>
        <a:bodyPr/>
        <a:lstStyle/>
        <a:p>
          <a:endParaRPr lang="en-US"/>
        </a:p>
      </dgm:t>
    </dgm:pt>
    <dgm:pt modelId="{99BD0556-7B79-481A-AB0B-1EC5C9E35459}" type="pres">
      <dgm:prSet presAssocID="{1DB498F4-08B1-48A8-B479-346D1D292381}" presName="img" presStyleLbl="fgImgPlace1" presStyleIdx="0" presStyleCnt="9"/>
      <dgm:spPr>
        <a:blipFill rotWithShape="0">
          <a:blip xmlns:r="http://schemas.openxmlformats.org/officeDocument/2006/relationships" r:embed="rId1"/>
          <a:stretch>
            <a:fillRect/>
          </a:stretch>
        </a:blipFill>
      </dgm:spPr>
      <dgm:t>
        <a:bodyPr/>
        <a:lstStyle/>
        <a:p>
          <a:endParaRPr lang="en-US"/>
        </a:p>
      </dgm:t>
    </dgm:pt>
    <dgm:pt modelId="{57D59D63-5096-4D1C-A877-4F34B576F017}" type="pres">
      <dgm:prSet presAssocID="{1DB498F4-08B1-48A8-B479-346D1D292381}" presName="text" presStyleLbl="node1" presStyleIdx="0" presStyleCnt="9">
        <dgm:presLayoutVars>
          <dgm:bulletEnabled val="1"/>
        </dgm:presLayoutVars>
      </dgm:prSet>
      <dgm:spPr/>
      <dgm:t>
        <a:bodyPr/>
        <a:lstStyle/>
        <a:p>
          <a:endParaRPr lang="en-US"/>
        </a:p>
      </dgm:t>
    </dgm:pt>
    <dgm:pt modelId="{B377E482-A03D-4AC2-8BD3-01ADC3FD787B}" type="pres">
      <dgm:prSet presAssocID="{2F7B4AE5-3EA0-448B-8906-E4D35F779DD4}" presName="spacer" presStyleCnt="0"/>
      <dgm:spPr/>
      <dgm:t>
        <a:bodyPr/>
        <a:lstStyle/>
        <a:p>
          <a:endParaRPr lang="en-US"/>
        </a:p>
      </dgm:t>
    </dgm:pt>
    <dgm:pt modelId="{6CF29283-DF1E-4147-B248-5249D68B31A0}" type="pres">
      <dgm:prSet presAssocID="{B2FD49BD-2835-438E-B17A-AD6A46A0C1B3}" presName="comp" presStyleCnt="0"/>
      <dgm:spPr/>
      <dgm:t>
        <a:bodyPr/>
        <a:lstStyle/>
        <a:p>
          <a:endParaRPr lang="en-US"/>
        </a:p>
      </dgm:t>
    </dgm:pt>
    <dgm:pt modelId="{21233F8A-9F29-47E4-9D35-71F0521063FB}" type="pres">
      <dgm:prSet presAssocID="{B2FD49BD-2835-438E-B17A-AD6A46A0C1B3}" presName="box" presStyleLbl="node1" presStyleIdx="1" presStyleCnt="9"/>
      <dgm:spPr/>
      <dgm:t>
        <a:bodyPr/>
        <a:lstStyle/>
        <a:p>
          <a:endParaRPr lang="en-US"/>
        </a:p>
      </dgm:t>
    </dgm:pt>
    <dgm:pt modelId="{3F015245-5028-4FBB-9B3B-D352EB647EB1}" type="pres">
      <dgm:prSet presAssocID="{B2FD49BD-2835-438E-B17A-AD6A46A0C1B3}" presName="img" presStyleLbl="fgImgPlace1" presStyleIdx="1" presStyleCnt="9"/>
      <dgm:spPr>
        <a:blipFill rotWithShape="0">
          <a:blip xmlns:r="http://schemas.openxmlformats.org/officeDocument/2006/relationships" r:embed="rId2"/>
          <a:stretch>
            <a:fillRect/>
          </a:stretch>
        </a:blipFill>
      </dgm:spPr>
      <dgm:t>
        <a:bodyPr/>
        <a:lstStyle/>
        <a:p>
          <a:endParaRPr lang="en-US"/>
        </a:p>
      </dgm:t>
    </dgm:pt>
    <dgm:pt modelId="{8837FC89-6803-4082-BBE7-D9EE30CD10DA}" type="pres">
      <dgm:prSet presAssocID="{B2FD49BD-2835-438E-B17A-AD6A46A0C1B3}" presName="text" presStyleLbl="node1" presStyleIdx="1" presStyleCnt="9">
        <dgm:presLayoutVars>
          <dgm:bulletEnabled val="1"/>
        </dgm:presLayoutVars>
      </dgm:prSet>
      <dgm:spPr/>
      <dgm:t>
        <a:bodyPr/>
        <a:lstStyle/>
        <a:p>
          <a:endParaRPr lang="en-US"/>
        </a:p>
      </dgm:t>
    </dgm:pt>
    <dgm:pt modelId="{315F229F-BBC6-49E8-A31F-3A0229F9E706}" type="pres">
      <dgm:prSet presAssocID="{1CD2108E-CC1D-43E4-B8AF-2F9ECBAF4A20}" presName="spacer" presStyleCnt="0"/>
      <dgm:spPr/>
      <dgm:t>
        <a:bodyPr/>
        <a:lstStyle/>
        <a:p>
          <a:endParaRPr lang="en-US"/>
        </a:p>
      </dgm:t>
    </dgm:pt>
    <dgm:pt modelId="{0B70B3EA-6846-4E5C-ADA3-25F136CF7469}" type="pres">
      <dgm:prSet presAssocID="{44896E24-F663-43E8-B027-D0BA5980846D}" presName="comp" presStyleCnt="0"/>
      <dgm:spPr/>
      <dgm:t>
        <a:bodyPr/>
        <a:lstStyle/>
        <a:p>
          <a:endParaRPr lang="en-US"/>
        </a:p>
      </dgm:t>
    </dgm:pt>
    <dgm:pt modelId="{8BCA06E3-B766-4E2D-8D06-439DBFCE7F3F}" type="pres">
      <dgm:prSet presAssocID="{44896E24-F663-43E8-B027-D0BA5980846D}" presName="box" presStyleLbl="node1" presStyleIdx="2" presStyleCnt="9"/>
      <dgm:spPr/>
      <dgm:t>
        <a:bodyPr/>
        <a:lstStyle/>
        <a:p>
          <a:endParaRPr lang="en-US"/>
        </a:p>
      </dgm:t>
    </dgm:pt>
    <dgm:pt modelId="{E82E0D4D-B9BB-4D5D-B621-3B4D63CF8916}" type="pres">
      <dgm:prSet presAssocID="{44896E24-F663-43E8-B027-D0BA5980846D}" presName="img" presStyleLbl="fgImgPlace1" presStyleIdx="2" presStyleCnt="9"/>
      <dgm:spPr>
        <a:blipFill rotWithShape="0">
          <a:blip xmlns:r="http://schemas.openxmlformats.org/officeDocument/2006/relationships" r:embed="rId3"/>
          <a:stretch>
            <a:fillRect/>
          </a:stretch>
        </a:blipFill>
      </dgm:spPr>
      <dgm:t>
        <a:bodyPr/>
        <a:lstStyle/>
        <a:p>
          <a:endParaRPr lang="en-US"/>
        </a:p>
      </dgm:t>
    </dgm:pt>
    <dgm:pt modelId="{9F7278DA-DC25-4AF3-A5F2-5D9262C46897}" type="pres">
      <dgm:prSet presAssocID="{44896E24-F663-43E8-B027-D0BA5980846D}" presName="text" presStyleLbl="node1" presStyleIdx="2" presStyleCnt="9">
        <dgm:presLayoutVars>
          <dgm:bulletEnabled val="1"/>
        </dgm:presLayoutVars>
      </dgm:prSet>
      <dgm:spPr/>
      <dgm:t>
        <a:bodyPr/>
        <a:lstStyle/>
        <a:p>
          <a:endParaRPr lang="en-US"/>
        </a:p>
      </dgm:t>
    </dgm:pt>
    <dgm:pt modelId="{0CA4BCEE-93D9-4B55-92EA-86F201AD44C4}" type="pres">
      <dgm:prSet presAssocID="{A72D8808-F342-4953-B263-4B48117C3F50}" presName="spacer" presStyleCnt="0"/>
      <dgm:spPr/>
      <dgm:t>
        <a:bodyPr/>
        <a:lstStyle/>
        <a:p>
          <a:endParaRPr lang="en-US"/>
        </a:p>
      </dgm:t>
    </dgm:pt>
    <dgm:pt modelId="{C1957FBA-B408-4BED-BB33-4754DAD331D2}" type="pres">
      <dgm:prSet presAssocID="{E1262862-8AA5-4A93-A7D4-55BF6DFF0599}" presName="comp" presStyleCnt="0"/>
      <dgm:spPr/>
      <dgm:t>
        <a:bodyPr/>
        <a:lstStyle/>
        <a:p>
          <a:endParaRPr lang="en-US"/>
        </a:p>
      </dgm:t>
    </dgm:pt>
    <dgm:pt modelId="{F3E60718-DBEF-444D-BE7F-94805AA8DEBF}" type="pres">
      <dgm:prSet presAssocID="{E1262862-8AA5-4A93-A7D4-55BF6DFF0599}" presName="box" presStyleLbl="node1" presStyleIdx="3" presStyleCnt="9"/>
      <dgm:spPr/>
      <dgm:t>
        <a:bodyPr/>
        <a:lstStyle/>
        <a:p>
          <a:endParaRPr lang="en-US"/>
        </a:p>
      </dgm:t>
    </dgm:pt>
    <dgm:pt modelId="{53ECB06D-0A99-4B99-B5CC-D2A9D153CA8C}" type="pres">
      <dgm:prSet presAssocID="{E1262862-8AA5-4A93-A7D4-55BF6DFF0599}" presName="img" presStyleLbl="fgImgPlace1" presStyleIdx="3" presStyleCnt="9"/>
      <dgm:spPr>
        <a:blipFill rotWithShape="0">
          <a:blip xmlns:r="http://schemas.openxmlformats.org/officeDocument/2006/relationships" r:embed="rId4"/>
          <a:stretch>
            <a:fillRect/>
          </a:stretch>
        </a:blipFill>
      </dgm:spPr>
      <dgm:t>
        <a:bodyPr/>
        <a:lstStyle/>
        <a:p>
          <a:endParaRPr lang="en-US"/>
        </a:p>
      </dgm:t>
    </dgm:pt>
    <dgm:pt modelId="{4BFF760C-DBF4-475F-BAA0-3ACC8821F2D2}" type="pres">
      <dgm:prSet presAssocID="{E1262862-8AA5-4A93-A7D4-55BF6DFF0599}" presName="text" presStyleLbl="node1" presStyleIdx="3" presStyleCnt="9">
        <dgm:presLayoutVars>
          <dgm:bulletEnabled val="1"/>
        </dgm:presLayoutVars>
      </dgm:prSet>
      <dgm:spPr/>
      <dgm:t>
        <a:bodyPr/>
        <a:lstStyle/>
        <a:p>
          <a:endParaRPr lang="en-US"/>
        </a:p>
      </dgm:t>
    </dgm:pt>
    <dgm:pt modelId="{BF497856-6410-42DB-8920-7FABBE5A9082}" type="pres">
      <dgm:prSet presAssocID="{C3B9CC35-8B59-416D-8FE1-9ED97A298949}" presName="spacer" presStyleCnt="0"/>
      <dgm:spPr/>
      <dgm:t>
        <a:bodyPr/>
        <a:lstStyle/>
        <a:p>
          <a:endParaRPr lang="en-US"/>
        </a:p>
      </dgm:t>
    </dgm:pt>
    <dgm:pt modelId="{E5D63A0D-9E17-454B-A837-C1A1B7BD89E6}" type="pres">
      <dgm:prSet presAssocID="{674D5D53-B274-4C88-93CF-C281FC1C046E}" presName="comp" presStyleCnt="0"/>
      <dgm:spPr/>
      <dgm:t>
        <a:bodyPr/>
        <a:lstStyle/>
        <a:p>
          <a:endParaRPr lang="en-US"/>
        </a:p>
      </dgm:t>
    </dgm:pt>
    <dgm:pt modelId="{14536FA4-F8FF-4071-8B28-928F420AA78F}" type="pres">
      <dgm:prSet presAssocID="{674D5D53-B274-4C88-93CF-C281FC1C046E}" presName="box" presStyleLbl="node1" presStyleIdx="4" presStyleCnt="9"/>
      <dgm:spPr/>
      <dgm:t>
        <a:bodyPr/>
        <a:lstStyle/>
        <a:p>
          <a:endParaRPr lang="en-US"/>
        </a:p>
      </dgm:t>
    </dgm:pt>
    <dgm:pt modelId="{85D66FDA-109A-4F58-A901-43A0CE3DAF31}" type="pres">
      <dgm:prSet presAssocID="{674D5D53-B274-4C88-93CF-C281FC1C046E}" presName="img" presStyleLbl="fgImgPlace1" presStyleIdx="4" presStyleCnt="9"/>
      <dgm:spPr>
        <a:blipFill rotWithShape="0">
          <a:blip xmlns:r="http://schemas.openxmlformats.org/officeDocument/2006/relationships" r:embed="rId5"/>
          <a:stretch>
            <a:fillRect/>
          </a:stretch>
        </a:blipFill>
      </dgm:spPr>
      <dgm:t>
        <a:bodyPr/>
        <a:lstStyle/>
        <a:p>
          <a:endParaRPr lang="en-US"/>
        </a:p>
      </dgm:t>
    </dgm:pt>
    <dgm:pt modelId="{DE78B4FA-3FB7-41F5-9670-A0B81A95C1FC}" type="pres">
      <dgm:prSet presAssocID="{674D5D53-B274-4C88-93CF-C281FC1C046E}" presName="text" presStyleLbl="node1" presStyleIdx="4" presStyleCnt="9">
        <dgm:presLayoutVars>
          <dgm:bulletEnabled val="1"/>
        </dgm:presLayoutVars>
      </dgm:prSet>
      <dgm:spPr/>
      <dgm:t>
        <a:bodyPr/>
        <a:lstStyle/>
        <a:p>
          <a:endParaRPr lang="en-US"/>
        </a:p>
      </dgm:t>
    </dgm:pt>
    <dgm:pt modelId="{EF4D778A-6F8C-4A1E-AF3D-1AAF30152DAF}" type="pres">
      <dgm:prSet presAssocID="{83D47FBA-447A-4FD9-921F-F2EE187847BE}" presName="spacer" presStyleCnt="0"/>
      <dgm:spPr/>
      <dgm:t>
        <a:bodyPr/>
        <a:lstStyle/>
        <a:p>
          <a:endParaRPr lang="en-US"/>
        </a:p>
      </dgm:t>
    </dgm:pt>
    <dgm:pt modelId="{D0875FC1-203B-4E95-86C6-CFA91C4E15B1}" type="pres">
      <dgm:prSet presAssocID="{31BB0C68-49F5-484C-BE33-01EED24192AC}" presName="comp" presStyleCnt="0"/>
      <dgm:spPr/>
      <dgm:t>
        <a:bodyPr/>
        <a:lstStyle/>
        <a:p>
          <a:endParaRPr lang="en-US"/>
        </a:p>
      </dgm:t>
    </dgm:pt>
    <dgm:pt modelId="{A6B29648-80FA-4F2A-9734-573883114990}" type="pres">
      <dgm:prSet presAssocID="{31BB0C68-49F5-484C-BE33-01EED24192AC}" presName="box" presStyleLbl="node1" presStyleIdx="5" presStyleCnt="9"/>
      <dgm:spPr/>
      <dgm:t>
        <a:bodyPr/>
        <a:lstStyle/>
        <a:p>
          <a:endParaRPr lang="en-US"/>
        </a:p>
      </dgm:t>
    </dgm:pt>
    <dgm:pt modelId="{48FF1AB5-7C8C-401F-AF30-7712E8464DB7}" type="pres">
      <dgm:prSet presAssocID="{31BB0C68-49F5-484C-BE33-01EED24192AC}" presName="img" presStyleLbl="fgImgPlace1" presStyleIdx="5" presStyleCnt="9"/>
      <dgm:spPr>
        <a:blipFill rotWithShape="0">
          <a:blip xmlns:r="http://schemas.openxmlformats.org/officeDocument/2006/relationships" r:embed="rId6"/>
          <a:stretch>
            <a:fillRect/>
          </a:stretch>
        </a:blipFill>
      </dgm:spPr>
      <dgm:t>
        <a:bodyPr/>
        <a:lstStyle/>
        <a:p>
          <a:endParaRPr lang="en-US"/>
        </a:p>
      </dgm:t>
    </dgm:pt>
    <dgm:pt modelId="{97477ED3-F8BE-4B08-862A-AEB91B8FD76A}" type="pres">
      <dgm:prSet presAssocID="{31BB0C68-49F5-484C-BE33-01EED24192AC}" presName="text" presStyleLbl="node1" presStyleIdx="5" presStyleCnt="9">
        <dgm:presLayoutVars>
          <dgm:bulletEnabled val="1"/>
        </dgm:presLayoutVars>
      </dgm:prSet>
      <dgm:spPr/>
      <dgm:t>
        <a:bodyPr/>
        <a:lstStyle/>
        <a:p>
          <a:endParaRPr lang="en-US"/>
        </a:p>
      </dgm:t>
    </dgm:pt>
    <dgm:pt modelId="{EE49751A-5CDD-43C0-856D-F59D79CEFC97}" type="pres">
      <dgm:prSet presAssocID="{CE9EFA77-1669-4B18-9ADB-3C253BB54550}" presName="spacer" presStyleCnt="0"/>
      <dgm:spPr/>
      <dgm:t>
        <a:bodyPr/>
        <a:lstStyle/>
        <a:p>
          <a:endParaRPr lang="en-US"/>
        </a:p>
      </dgm:t>
    </dgm:pt>
    <dgm:pt modelId="{54B02236-B326-47BE-9EA3-F18D0594A565}" type="pres">
      <dgm:prSet presAssocID="{07134122-4BCE-4551-B06A-9D108DB181D7}" presName="comp" presStyleCnt="0"/>
      <dgm:spPr/>
      <dgm:t>
        <a:bodyPr/>
        <a:lstStyle/>
        <a:p>
          <a:endParaRPr lang="en-US"/>
        </a:p>
      </dgm:t>
    </dgm:pt>
    <dgm:pt modelId="{43C2DF8D-0128-4D6D-B46D-254BBE059D65}" type="pres">
      <dgm:prSet presAssocID="{07134122-4BCE-4551-B06A-9D108DB181D7}" presName="box" presStyleLbl="node1" presStyleIdx="6" presStyleCnt="9"/>
      <dgm:spPr/>
      <dgm:t>
        <a:bodyPr/>
        <a:lstStyle/>
        <a:p>
          <a:endParaRPr lang="en-US"/>
        </a:p>
      </dgm:t>
    </dgm:pt>
    <dgm:pt modelId="{92EB045F-51D8-450C-8767-E32A8C6DFBFD}" type="pres">
      <dgm:prSet presAssocID="{07134122-4BCE-4551-B06A-9D108DB181D7}" presName="img" presStyleLbl="fgImgPlace1" presStyleIdx="6" presStyleCnt="9"/>
      <dgm:spPr>
        <a:blipFill rotWithShape="0">
          <a:blip xmlns:r="http://schemas.openxmlformats.org/officeDocument/2006/relationships" r:embed="rId7"/>
          <a:stretch>
            <a:fillRect/>
          </a:stretch>
        </a:blipFill>
      </dgm:spPr>
      <dgm:t>
        <a:bodyPr/>
        <a:lstStyle/>
        <a:p>
          <a:endParaRPr lang="en-US"/>
        </a:p>
      </dgm:t>
    </dgm:pt>
    <dgm:pt modelId="{F7F847A9-0D06-4D07-8991-C0BD84DF17CF}" type="pres">
      <dgm:prSet presAssocID="{07134122-4BCE-4551-B06A-9D108DB181D7}" presName="text" presStyleLbl="node1" presStyleIdx="6" presStyleCnt="9">
        <dgm:presLayoutVars>
          <dgm:bulletEnabled val="1"/>
        </dgm:presLayoutVars>
      </dgm:prSet>
      <dgm:spPr/>
      <dgm:t>
        <a:bodyPr/>
        <a:lstStyle/>
        <a:p>
          <a:endParaRPr lang="en-US"/>
        </a:p>
      </dgm:t>
    </dgm:pt>
    <dgm:pt modelId="{121CA9C0-95CE-4713-9DE2-6799B23B4B73}" type="pres">
      <dgm:prSet presAssocID="{17921AAB-9C49-464C-BFA6-BBFC557F8789}" presName="spacer" presStyleCnt="0"/>
      <dgm:spPr/>
      <dgm:t>
        <a:bodyPr/>
        <a:lstStyle/>
        <a:p>
          <a:endParaRPr lang="en-US"/>
        </a:p>
      </dgm:t>
    </dgm:pt>
    <dgm:pt modelId="{0235036A-221C-40A3-B992-711EA981A896}" type="pres">
      <dgm:prSet presAssocID="{9A56238E-0BD0-4CE7-BD91-D7A35D5ACBBB}" presName="comp" presStyleCnt="0"/>
      <dgm:spPr/>
      <dgm:t>
        <a:bodyPr/>
        <a:lstStyle/>
        <a:p>
          <a:endParaRPr lang="en-US"/>
        </a:p>
      </dgm:t>
    </dgm:pt>
    <dgm:pt modelId="{879AEFB1-D641-4497-833A-187C2EA5EA52}" type="pres">
      <dgm:prSet presAssocID="{9A56238E-0BD0-4CE7-BD91-D7A35D5ACBBB}" presName="box" presStyleLbl="node1" presStyleIdx="7" presStyleCnt="9"/>
      <dgm:spPr/>
      <dgm:t>
        <a:bodyPr/>
        <a:lstStyle/>
        <a:p>
          <a:endParaRPr lang="en-US"/>
        </a:p>
      </dgm:t>
    </dgm:pt>
    <dgm:pt modelId="{9B9775C5-FEA0-4DDE-9520-8DD0812F3A09}" type="pres">
      <dgm:prSet presAssocID="{9A56238E-0BD0-4CE7-BD91-D7A35D5ACBBB}" presName="img" presStyleLbl="fgImgPlace1" presStyleIdx="7" presStyleCnt="9"/>
      <dgm:spPr>
        <a:blipFill rotWithShape="0">
          <a:blip xmlns:r="http://schemas.openxmlformats.org/officeDocument/2006/relationships" r:embed="rId8"/>
          <a:stretch>
            <a:fillRect/>
          </a:stretch>
        </a:blipFill>
      </dgm:spPr>
      <dgm:t>
        <a:bodyPr/>
        <a:lstStyle/>
        <a:p>
          <a:endParaRPr lang="en-US"/>
        </a:p>
      </dgm:t>
    </dgm:pt>
    <dgm:pt modelId="{D1E22A6B-2D6D-48B6-A948-0F46BE7EBC6C}" type="pres">
      <dgm:prSet presAssocID="{9A56238E-0BD0-4CE7-BD91-D7A35D5ACBBB}" presName="text" presStyleLbl="node1" presStyleIdx="7" presStyleCnt="9">
        <dgm:presLayoutVars>
          <dgm:bulletEnabled val="1"/>
        </dgm:presLayoutVars>
      </dgm:prSet>
      <dgm:spPr/>
      <dgm:t>
        <a:bodyPr/>
        <a:lstStyle/>
        <a:p>
          <a:endParaRPr lang="en-US"/>
        </a:p>
      </dgm:t>
    </dgm:pt>
    <dgm:pt modelId="{E662270B-190A-4241-BF2B-6066B021E0B8}" type="pres">
      <dgm:prSet presAssocID="{FE5F1260-D246-4A7E-B337-2AF386A23BC4}" presName="spacer" presStyleCnt="0"/>
      <dgm:spPr/>
      <dgm:t>
        <a:bodyPr/>
        <a:lstStyle/>
        <a:p>
          <a:endParaRPr lang="en-US"/>
        </a:p>
      </dgm:t>
    </dgm:pt>
    <dgm:pt modelId="{2DD7DE0A-360F-48A9-8ED7-A70EF31D14F4}" type="pres">
      <dgm:prSet presAssocID="{02F73513-4673-4765-856A-F9AEF70A3022}" presName="comp" presStyleCnt="0"/>
      <dgm:spPr/>
      <dgm:t>
        <a:bodyPr/>
        <a:lstStyle/>
        <a:p>
          <a:endParaRPr lang="en-US"/>
        </a:p>
      </dgm:t>
    </dgm:pt>
    <dgm:pt modelId="{DE1DFCAF-1B4E-463F-9FA1-D6C0652506B4}" type="pres">
      <dgm:prSet presAssocID="{02F73513-4673-4765-856A-F9AEF70A3022}" presName="box" presStyleLbl="node1" presStyleIdx="8" presStyleCnt="9"/>
      <dgm:spPr/>
      <dgm:t>
        <a:bodyPr/>
        <a:lstStyle/>
        <a:p>
          <a:endParaRPr lang="en-US"/>
        </a:p>
      </dgm:t>
    </dgm:pt>
    <dgm:pt modelId="{2DA5E08E-D55D-4659-ADA4-0D4CB2433932}" type="pres">
      <dgm:prSet presAssocID="{02F73513-4673-4765-856A-F9AEF70A3022}" presName="img" presStyleLbl="fgImgPlace1" presStyleIdx="8" presStyleCnt="9"/>
      <dgm:spPr>
        <a:blipFill rotWithShape="0">
          <a:blip xmlns:r="http://schemas.openxmlformats.org/officeDocument/2006/relationships" r:embed="rId9"/>
          <a:stretch>
            <a:fillRect/>
          </a:stretch>
        </a:blipFill>
      </dgm:spPr>
      <dgm:t>
        <a:bodyPr/>
        <a:lstStyle/>
        <a:p>
          <a:endParaRPr lang="en-US"/>
        </a:p>
      </dgm:t>
    </dgm:pt>
    <dgm:pt modelId="{E46139DA-E1DC-4528-8295-B5FB0858A259}" type="pres">
      <dgm:prSet presAssocID="{02F73513-4673-4765-856A-F9AEF70A3022}" presName="text" presStyleLbl="node1" presStyleIdx="8" presStyleCnt="9">
        <dgm:presLayoutVars>
          <dgm:bulletEnabled val="1"/>
        </dgm:presLayoutVars>
      </dgm:prSet>
      <dgm:spPr/>
      <dgm:t>
        <a:bodyPr/>
        <a:lstStyle/>
        <a:p>
          <a:endParaRPr lang="en-US"/>
        </a:p>
      </dgm:t>
    </dgm:pt>
  </dgm:ptLst>
  <dgm:cxnLst>
    <dgm:cxn modelId="{1C54D913-398B-461E-9331-726534523824}" type="presOf" srcId="{02F73513-4673-4765-856A-F9AEF70A3022}" destId="{DE1DFCAF-1B4E-463F-9FA1-D6C0652506B4}" srcOrd="0" destOrd="0" presId="urn:microsoft.com/office/officeart/2005/8/layout/vList4#1"/>
    <dgm:cxn modelId="{60B3E14A-88AE-4972-9FD6-9ECE4486B297}" type="presOf" srcId="{44896E24-F663-43E8-B027-D0BA5980846D}" destId="{8BCA06E3-B766-4E2D-8D06-439DBFCE7F3F}" srcOrd="0" destOrd="0" presId="urn:microsoft.com/office/officeart/2005/8/layout/vList4#1"/>
    <dgm:cxn modelId="{26F0C237-E4AF-4580-9952-E955EBE4610B}" type="presOf" srcId="{9A56238E-0BD0-4CE7-BD91-D7A35D5ACBBB}" destId="{D1E22A6B-2D6D-48B6-A948-0F46BE7EBC6C}" srcOrd="1" destOrd="0" presId="urn:microsoft.com/office/officeart/2005/8/layout/vList4#1"/>
    <dgm:cxn modelId="{67B94719-0D94-4520-A6B9-4773B47A6ED2}" type="presOf" srcId="{31BB0C68-49F5-484C-BE33-01EED24192AC}" destId="{97477ED3-F8BE-4B08-862A-AEB91B8FD76A}" srcOrd="1" destOrd="0" presId="urn:microsoft.com/office/officeart/2005/8/layout/vList4#1"/>
    <dgm:cxn modelId="{ECD54BA0-2063-4F6C-BCA0-D882132CC7CD}" type="presOf" srcId="{1DB498F4-08B1-48A8-B479-346D1D292381}" destId="{9745A27E-8F35-4C0B-A289-02534359F4D2}" srcOrd="0" destOrd="0" presId="urn:microsoft.com/office/officeart/2005/8/layout/vList4#1"/>
    <dgm:cxn modelId="{2559330B-D14C-41CC-B9CA-B6678730E39A}" srcId="{76958474-E6E7-4849-BBEA-063A2E042C41}" destId="{07134122-4BCE-4551-B06A-9D108DB181D7}" srcOrd="6" destOrd="0" parTransId="{ED02B519-74C8-4C31-AB70-A866FE540D84}" sibTransId="{17921AAB-9C49-464C-BFA6-BBFC557F8789}"/>
    <dgm:cxn modelId="{3AA88D95-7D10-4B08-8E1D-B04D9F358513}" type="presOf" srcId="{B2FD49BD-2835-438E-B17A-AD6A46A0C1B3}" destId="{8837FC89-6803-4082-BBE7-D9EE30CD10DA}" srcOrd="1" destOrd="0" presId="urn:microsoft.com/office/officeart/2005/8/layout/vList4#1"/>
    <dgm:cxn modelId="{FB50CEDC-80CB-455A-8817-B093D2C47B3D}" srcId="{76958474-E6E7-4849-BBEA-063A2E042C41}" destId="{44896E24-F663-43E8-B027-D0BA5980846D}" srcOrd="2" destOrd="0" parTransId="{99927148-CF16-487E-9FC7-586E8D8D4A54}" sibTransId="{A72D8808-F342-4953-B263-4B48117C3F50}"/>
    <dgm:cxn modelId="{EDFF387E-A19C-415D-A9C6-4F96902A03F5}" srcId="{76958474-E6E7-4849-BBEA-063A2E042C41}" destId="{E1262862-8AA5-4A93-A7D4-55BF6DFF0599}" srcOrd="3" destOrd="0" parTransId="{0366E728-11C7-4E5E-9510-E9FB6D661F7D}" sibTransId="{C3B9CC35-8B59-416D-8FE1-9ED97A298949}"/>
    <dgm:cxn modelId="{1F049D4A-1271-48DC-A1DE-736E14807C6E}" type="presOf" srcId="{674D5D53-B274-4C88-93CF-C281FC1C046E}" destId="{DE78B4FA-3FB7-41F5-9670-A0B81A95C1FC}" srcOrd="1" destOrd="0" presId="urn:microsoft.com/office/officeart/2005/8/layout/vList4#1"/>
    <dgm:cxn modelId="{54E9386C-9482-4993-B7D2-A89D23789AC7}" type="presOf" srcId="{E1262862-8AA5-4A93-A7D4-55BF6DFF0599}" destId="{F3E60718-DBEF-444D-BE7F-94805AA8DEBF}" srcOrd="0" destOrd="0" presId="urn:microsoft.com/office/officeart/2005/8/layout/vList4#1"/>
    <dgm:cxn modelId="{D49EF89A-46EC-4A0C-A852-A64F0FA44F5C}" srcId="{76958474-E6E7-4849-BBEA-063A2E042C41}" destId="{02F73513-4673-4765-856A-F9AEF70A3022}" srcOrd="8" destOrd="0" parTransId="{89FAB4F8-89EF-4D93-A14F-85D576239E5F}" sibTransId="{2C34D09E-CE1C-4E84-B093-F12745E429BE}"/>
    <dgm:cxn modelId="{787EAA1D-4024-4F75-A31F-FEE18A7C2280}" type="presOf" srcId="{E1262862-8AA5-4A93-A7D4-55BF6DFF0599}" destId="{4BFF760C-DBF4-475F-BAA0-3ACC8821F2D2}" srcOrd="1" destOrd="0" presId="urn:microsoft.com/office/officeart/2005/8/layout/vList4#1"/>
    <dgm:cxn modelId="{A9A4FFEB-5122-4FB4-8DBC-C51512D26CC8}" type="presOf" srcId="{76958474-E6E7-4849-BBEA-063A2E042C41}" destId="{3B94A88D-6A60-4555-8EBC-D5CFF4C251F7}" srcOrd="0" destOrd="0" presId="urn:microsoft.com/office/officeart/2005/8/layout/vList4#1"/>
    <dgm:cxn modelId="{993BA6E8-53FD-4D9E-BFC4-CCFF53C2D367}" type="presOf" srcId="{31BB0C68-49F5-484C-BE33-01EED24192AC}" destId="{A6B29648-80FA-4F2A-9734-573883114990}" srcOrd="0" destOrd="0" presId="urn:microsoft.com/office/officeart/2005/8/layout/vList4#1"/>
    <dgm:cxn modelId="{7DFFD86F-F3A7-4B92-B812-B882B9FE26EA}" srcId="{76958474-E6E7-4849-BBEA-063A2E042C41}" destId="{B2FD49BD-2835-438E-B17A-AD6A46A0C1B3}" srcOrd="1" destOrd="0" parTransId="{7D210D43-8498-491C-AA6F-DF5F90DB8D1B}" sibTransId="{1CD2108E-CC1D-43E4-B8AF-2F9ECBAF4A20}"/>
    <dgm:cxn modelId="{C5214230-E333-418E-93FC-64C5C758AE11}" type="presOf" srcId="{07134122-4BCE-4551-B06A-9D108DB181D7}" destId="{43C2DF8D-0128-4D6D-B46D-254BBE059D65}" srcOrd="0" destOrd="0" presId="urn:microsoft.com/office/officeart/2005/8/layout/vList4#1"/>
    <dgm:cxn modelId="{910640D6-216E-4E10-AAC8-AC86818C2267}" srcId="{76958474-E6E7-4849-BBEA-063A2E042C41}" destId="{9A56238E-0BD0-4CE7-BD91-D7A35D5ACBBB}" srcOrd="7" destOrd="0" parTransId="{4693CA6A-D1B4-4F39-943B-B4B4941CE557}" sibTransId="{FE5F1260-D246-4A7E-B337-2AF386A23BC4}"/>
    <dgm:cxn modelId="{107FC16B-13F7-4945-A2D0-7BA58B540CD9}" type="presOf" srcId="{44896E24-F663-43E8-B027-D0BA5980846D}" destId="{9F7278DA-DC25-4AF3-A5F2-5D9262C46897}" srcOrd="1" destOrd="0" presId="urn:microsoft.com/office/officeart/2005/8/layout/vList4#1"/>
    <dgm:cxn modelId="{B5D0F203-C5A5-4221-804F-2783C1EEFE25}" type="presOf" srcId="{07134122-4BCE-4551-B06A-9D108DB181D7}" destId="{F7F847A9-0D06-4D07-8991-C0BD84DF17CF}" srcOrd="1" destOrd="0" presId="urn:microsoft.com/office/officeart/2005/8/layout/vList4#1"/>
    <dgm:cxn modelId="{A9F6B5D0-46F4-4BDB-8154-7090D6F5F927}" type="presOf" srcId="{B2FD49BD-2835-438E-B17A-AD6A46A0C1B3}" destId="{21233F8A-9F29-47E4-9D35-71F0521063FB}" srcOrd="0" destOrd="0" presId="urn:microsoft.com/office/officeart/2005/8/layout/vList4#1"/>
    <dgm:cxn modelId="{1BC2AA83-5707-4E12-BE49-494A733E257C}" type="presOf" srcId="{9A56238E-0BD0-4CE7-BD91-D7A35D5ACBBB}" destId="{879AEFB1-D641-4497-833A-187C2EA5EA52}" srcOrd="0" destOrd="0" presId="urn:microsoft.com/office/officeart/2005/8/layout/vList4#1"/>
    <dgm:cxn modelId="{09CC91E6-77DC-4657-86ED-D84230B5D213}" srcId="{76958474-E6E7-4849-BBEA-063A2E042C41}" destId="{31BB0C68-49F5-484C-BE33-01EED24192AC}" srcOrd="5" destOrd="0" parTransId="{F044E80D-0D00-421B-BC68-C95C98542474}" sibTransId="{CE9EFA77-1669-4B18-9ADB-3C253BB54550}"/>
    <dgm:cxn modelId="{B86448BC-FC40-4CDF-A611-22C8B18972A0}" type="presOf" srcId="{674D5D53-B274-4C88-93CF-C281FC1C046E}" destId="{14536FA4-F8FF-4071-8B28-928F420AA78F}" srcOrd="0" destOrd="0" presId="urn:microsoft.com/office/officeart/2005/8/layout/vList4#1"/>
    <dgm:cxn modelId="{A5BE9C2B-DDBA-4433-A593-8F33EE2EB9BE}" srcId="{76958474-E6E7-4849-BBEA-063A2E042C41}" destId="{674D5D53-B274-4C88-93CF-C281FC1C046E}" srcOrd="4" destOrd="0" parTransId="{4C9E8463-742A-4F6A-975F-5F78EAF902AB}" sibTransId="{83D47FBA-447A-4FD9-921F-F2EE187847BE}"/>
    <dgm:cxn modelId="{5CFD0C25-3664-4582-9C21-EA4AF298C95E}" srcId="{76958474-E6E7-4849-BBEA-063A2E042C41}" destId="{1DB498F4-08B1-48A8-B479-346D1D292381}" srcOrd="0" destOrd="0" parTransId="{E4FF7CC6-3E83-4A69-AF67-76CD758BCE52}" sibTransId="{2F7B4AE5-3EA0-448B-8906-E4D35F779DD4}"/>
    <dgm:cxn modelId="{A31EC4E2-C4A4-41C7-B520-6FFD91A44718}" type="presOf" srcId="{1DB498F4-08B1-48A8-B479-346D1D292381}" destId="{57D59D63-5096-4D1C-A877-4F34B576F017}" srcOrd="1" destOrd="0" presId="urn:microsoft.com/office/officeart/2005/8/layout/vList4#1"/>
    <dgm:cxn modelId="{DA7A66C0-0036-452A-8309-D0610C411FAF}" type="presOf" srcId="{02F73513-4673-4765-856A-F9AEF70A3022}" destId="{E46139DA-E1DC-4528-8295-B5FB0858A259}" srcOrd="1" destOrd="0" presId="urn:microsoft.com/office/officeart/2005/8/layout/vList4#1"/>
    <dgm:cxn modelId="{C63AB406-4B21-4A15-AC03-5F69CAA8CEAB}" type="presParOf" srcId="{3B94A88D-6A60-4555-8EBC-D5CFF4C251F7}" destId="{5BADBDFF-585B-407C-B84B-9267D7E6E033}" srcOrd="0" destOrd="0" presId="urn:microsoft.com/office/officeart/2005/8/layout/vList4#1"/>
    <dgm:cxn modelId="{1C3BAC15-738B-4012-BC9D-283B3F5884DC}" type="presParOf" srcId="{5BADBDFF-585B-407C-B84B-9267D7E6E033}" destId="{9745A27E-8F35-4C0B-A289-02534359F4D2}" srcOrd="0" destOrd="0" presId="urn:microsoft.com/office/officeart/2005/8/layout/vList4#1"/>
    <dgm:cxn modelId="{C2A29CF4-8C6B-46D1-B2D1-89A486412F50}" type="presParOf" srcId="{5BADBDFF-585B-407C-B84B-9267D7E6E033}" destId="{99BD0556-7B79-481A-AB0B-1EC5C9E35459}" srcOrd="1" destOrd="0" presId="urn:microsoft.com/office/officeart/2005/8/layout/vList4#1"/>
    <dgm:cxn modelId="{D62CE613-141B-4298-8242-CF910B7FA52E}" type="presParOf" srcId="{5BADBDFF-585B-407C-B84B-9267D7E6E033}" destId="{57D59D63-5096-4D1C-A877-4F34B576F017}" srcOrd="2" destOrd="0" presId="urn:microsoft.com/office/officeart/2005/8/layout/vList4#1"/>
    <dgm:cxn modelId="{D8158498-C2F6-466D-8377-215DFECA43D5}" type="presParOf" srcId="{3B94A88D-6A60-4555-8EBC-D5CFF4C251F7}" destId="{B377E482-A03D-4AC2-8BD3-01ADC3FD787B}" srcOrd="1" destOrd="0" presId="urn:microsoft.com/office/officeart/2005/8/layout/vList4#1"/>
    <dgm:cxn modelId="{3F45964C-9954-4B98-9859-626E609A08C3}" type="presParOf" srcId="{3B94A88D-6A60-4555-8EBC-D5CFF4C251F7}" destId="{6CF29283-DF1E-4147-B248-5249D68B31A0}" srcOrd="2" destOrd="0" presId="urn:microsoft.com/office/officeart/2005/8/layout/vList4#1"/>
    <dgm:cxn modelId="{FD7BF3A8-48CE-4D21-A3EA-D70265B3E8B5}" type="presParOf" srcId="{6CF29283-DF1E-4147-B248-5249D68B31A0}" destId="{21233F8A-9F29-47E4-9D35-71F0521063FB}" srcOrd="0" destOrd="0" presId="urn:microsoft.com/office/officeart/2005/8/layout/vList4#1"/>
    <dgm:cxn modelId="{F5A86CAD-034A-4B15-B2AF-A8DC5C8573E7}" type="presParOf" srcId="{6CF29283-DF1E-4147-B248-5249D68B31A0}" destId="{3F015245-5028-4FBB-9B3B-D352EB647EB1}" srcOrd="1" destOrd="0" presId="urn:microsoft.com/office/officeart/2005/8/layout/vList4#1"/>
    <dgm:cxn modelId="{F8594BFD-19A8-4EB5-8EE9-A63233EE1D9A}" type="presParOf" srcId="{6CF29283-DF1E-4147-B248-5249D68B31A0}" destId="{8837FC89-6803-4082-BBE7-D9EE30CD10DA}" srcOrd="2" destOrd="0" presId="urn:microsoft.com/office/officeart/2005/8/layout/vList4#1"/>
    <dgm:cxn modelId="{3CDAAC0A-E985-4034-8AB8-F9DF0CECDAE9}" type="presParOf" srcId="{3B94A88D-6A60-4555-8EBC-D5CFF4C251F7}" destId="{315F229F-BBC6-49E8-A31F-3A0229F9E706}" srcOrd="3" destOrd="0" presId="urn:microsoft.com/office/officeart/2005/8/layout/vList4#1"/>
    <dgm:cxn modelId="{C0F65CC0-3D7E-4FDD-AC1D-4F1F63749A7D}" type="presParOf" srcId="{3B94A88D-6A60-4555-8EBC-D5CFF4C251F7}" destId="{0B70B3EA-6846-4E5C-ADA3-25F136CF7469}" srcOrd="4" destOrd="0" presId="urn:microsoft.com/office/officeart/2005/8/layout/vList4#1"/>
    <dgm:cxn modelId="{9BA9E2F6-C823-49FE-811A-CA0C78D3FC10}" type="presParOf" srcId="{0B70B3EA-6846-4E5C-ADA3-25F136CF7469}" destId="{8BCA06E3-B766-4E2D-8D06-439DBFCE7F3F}" srcOrd="0" destOrd="0" presId="urn:microsoft.com/office/officeart/2005/8/layout/vList4#1"/>
    <dgm:cxn modelId="{3382ED21-F6E8-4F19-AE07-AAAB11F400BC}" type="presParOf" srcId="{0B70B3EA-6846-4E5C-ADA3-25F136CF7469}" destId="{E82E0D4D-B9BB-4D5D-B621-3B4D63CF8916}" srcOrd="1" destOrd="0" presId="urn:microsoft.com/office/officeart/2005/8/layout/vList4#1"/>
    <dgm:cxn modelId="{70CADD4D-16B6-4218-A20B-0F0D4F8EC72A}" type="presParOf" srcId="{0B70B3EA-6846-4E5C-ADA3-25F136CF7469}" destId="{9F7278DA-DC25-4AF3-A5F2-5D9262C46897}" srcOrd="2" destOrd="0" presId="urn:microsoft.com/office/officeart/2005/8/layout/vList4#1"/>
    <dgm:cxn modelId="{C7F0C6F5-AE30-4140-9EC4-D113CE32F071}" type="presParOf" srcId="{3B94A88D-6A60-4555-8EBC-D5CFF4C251F7}" destId="{0CA4BCEE-93D9-4B55-92EA-86F201AD44C4}" srcOrd="5" destOrd="0" presId="urn:microsoft.com/office/officeart/2005/8/layout/vList4#1"/>
    <dgm:cxn modelId="{DA91FDC1-312D-4AC7-BB5D-1B9985990D6A}" type="presParOf" srcId="{3B94A88D-6A60-4555-8EBC-D5CFF4C251F7}" destId="{C1957FBA-B408-4BED-BB33-4754DAD331D2}" srcOrd="6" destOrd="0" presId="urn:microsoft.com/office/officeart/2005/8/layout/vList4#1"/>
    <dgm:cxn modelId="{EE7F4E7F-A530-41A3-8D94-98BAE074FBE1}" type="presParOf" srcId="{C1957FBA-B408-4BED-BB33-4754DAD331D2}" destId="{F3E60718-DBEF-444D-BE7F-94805AA8DEBF}" srcOrd="0" destOrd="0" presId="urn:microsoft.com/office/officeart/2005/8/layout/vList4#1"/>
    <dgm:cxn modelId="{29F118C8-9959-453D-AC06-B8E409B96ED9}" type="presParOf" srcId="{C1957FBA-B408-4BED-BB33-4754DAD331D2}" destId="{53ECB06D-0A99-4B99-B5CC-D2A9D153CA8C}" srcOrd="1" destOrd="0" presId="urn:microsoft.com/office/officeart/2005/8/layout/vList4#1"/>
    <dgm:cxn modelId="{E99BB3A3-C8A2-49B4-9280-0078922CD293}" type="presParOf" srcId="{C1957FBA-B408-4BED-BB33-4754DAD331D2}" destId="{4BFF760C-DBF4-475F-BAA0-3ACC8821F2D2}" srcOrd="2" destOrd="0" presId="urn:microsoft.com/office/officeart/2005/8/layout/vList4#1"/>
    <dgm:cxn modelId="{C5B96A67-68B5-4442-95F4-7827AE09AEDA}" type="presParOf" srcId="{3B94A88D-6A60-4555-8EBC-D5CFF4C251F7}" destId="{BF497856-6410-42DB-8920-7FABBE5A9082}" srcOrd="7" destOrd="0" presId="urn:microsoft.com/office/officeart/2005/8/layout/vList4#1"/>
    <dgm:cxn modelId="{8EC4AF93-01BE-4FA8-B16A-4AB4D7089B2F}" type="presParOf" srcId="{3B94A88D-6A60-4555-8EBC-D5CFF4C251F7}" destId="{E5D63A0D-9E17-454B-A837-C1A1B7BD89E6}" srcOrd="8" destOrd="0" presId="urn:microsoft.com/office/officeart/2005/8/layout/vList4#1"/>
    <dgm:cxn modelId="{EB522D19-664B-4EEC-B2B4-C46FB6595084}" type="presParOf" srcId="{E5D63A0D-9E17-454B-A837-C1A1B7BD89E6}" destId="{14536FA4-F8FF-4071-8B28-928F420AA78F}" srcOrd="0" destOrd="0" presId="urn:microsoft.com/office/officeart/2005/8/layout/vList4#1"/>
    <dgm:cxn modelId="{8ADA2494-2672-44BB-9F0E-FC283F75825F}" type="presParOf" srcId="{E5D63A0D-9E17-454B-A837-C1A1B7BD89E6}" destId="{85D66FDA-109A-4F58-A901-43A0CE3DAF31}" srcOrd="1" destOrd="0" presId="urn:microsoft.com/office/officeart/2005/8/layout/vList4#1"/>
    <dgm:cxn modelId="{F366EB25-F385-433C-A2CD-9C2D87AA9D39}" type="presParOf" srcId="{E5D63A0D-9E17-454B-A837-C1A1B7BD89E6}" destId="{DE78B4FA-3FB7-41F5-9670-A0B81A95C1FC}" srcOrd="2" destOrd="0" presId="urn:microsoft.com/office/officeart/2005/8/layout/vList4#1"/>
    <dgm:cxn modelId="{22D615D3-702F-4403-9CC6-25334582C120}" type="presParOf" srcId="{3B94A88D-6A60-4555-8EBC-D5CFF4C251F7}" destId="{EF4D778A-6F8C-4A1E-AF3D-1AAF30152DAF}" srcOrd="9" destOrd="0" presId="urn:microsoft.com/office/officeart/2005/8/layout/vList4#1"/>
    <dgm:cxn modelId="{D06A60C6-2442-4C47-9EE0-EEEF5623C457}" type="presParOf" srcId="{3B94A88D-6A60-4555-8EBC-D5CFF4C251F7}" destId="{D0875FC1-203B-4E95-86C6-CFA91C4E15B1}" srcOrd="10" destOrd="0" presId="urn:microsoft.com/office/officeart/2005/8/layout/vList4#1"/>
    <dgm:cxn modelId="{3DC829F3-F42A-437D-869A-A48DB9F85778}" type="presParOf" srcId="{D0875FC1-203B-4E95-86C6-CFA91C4E15B1}" destId="{A6B29648-80FA-4F2A-9734-573883114990}" srcOrd="0" destOrd="0" presId="urn:microsoft.com/office/officeart/2005/8/layout/vList4#1"/>
    <dgm:cxn modelId="{AD8AD595-5EDF-4731-95AC-D12C22E21BDA}" type="presParOf" srcId="{D0875FC1-203B-4E95-86C6-CFA91C4E15B1}" destId="{48FF1AB5-7C8C-401F-AF30-7712E8464DB7}" srcOrd="1" destOrd="0" presId="urn:microsoft.com/office/officeart/2005/8/layout/vList4#1"/>
    <dgm:cxn modelId="{35560D1B-A1C8-4845-8F35-4CBA46383D35}" type="presParOf" srcId="{D0875FC1-203B-4E95-86C6-CFA91C4E15B1}" destId="{97477ED3-F8BE-4B08-862A-AEB91B8FD76A}" srcOrd="2" destOrd="0" presId="urn:microsoft.com/office/officeart/2005/8/layout/vList4#1"/>
    <dgm:cxn modelId="{F22DB665-AB19-414A-A5D4-BE64170377A6}" type="presParOf" srcId="{3B94A88D-6A60-4555-8EBC-D5CFF4C251F7}" destId="{EE49751A-5CDD-43C0-856D-F59D79CEFC97}" srcOrd="11" destOrd="0" presId="urn:microsoft.com/office/officeart/2005/8/layout/vList4#1"/>
    <dgm:cxn modelId="{ADDB52EE-4DA8-423E-99D4-7711C6F56134}" type="presParOf" srcId="{3B94A88D-6A60-4555-8EBC-D5CFF4C251F7}" destId="{54B02236-B326-47BE-9EA3-F18D0594A565}" srcOrd="12" destOrd="0" presId="urn:microsoft.com/office/officeart/2005/8/layout/vList4#1"/>
    <dgm:cxn modelId="{FE8BDED0-CE4B-4C12-A481-6FFCC3FA5835}" type="presParOf" srcId="{54B02236-B326-47BE-9EA3-F18D0594A565}" destId="{43C2DF8D-0128-4D6D-B46D-254BBE059D65}" srcOrd="0" destOrd="0" presId="urn:microsoft.com/office/officeart/2005/8/layout/vList4#1"/>
    <dgm:cxn modelId="{F80277A0-6B5C-4828-84CD-7A83A0C8D0E8}" type="presParOf" srcId="{54B02236-B326-47BE-9EA3-F18D0594A565}" destId="{92EB045F-51D8-450C-8767-E32A8C6DFBFD}" srcOrd="1" destOrd="0" presId="urn:microsoft.com/office/officeart/2005/8/layout/vList4#1"/>
    <dgm:cxn modelId="{B3D5267F-5385-4BA4-8E41-C13897600E89}" type="presParOf" srcId="{54B02236-B326-47BE-9EA3-F18D0594A565}" destId="{F7F847A9-0D06-4D07-8991-C0BD84DF17CF}" srcOrd="2" destOrd="0" presId="urn:microsoft.com/office/officeart/2005/8/layout/vList4#1"/>
    <dgm:cxn modelId="{D09D7A99-806D-46B2-99D1-F6C43BA22D4C}" type="presParOf" srcId="{3B94A88D-6A60-4555-8EBC-D5CFF4C251F7}" destId="{121CA9C0-95CE-4713-9DE2-6799B23B4B73}" srcOrd="13" destOrd="0" presId="urn:microsoft.com/office/officeart/2005/8/layout/vList4#1"/>
    <dgm:cxn modelId="{BD567B83-A441-4794-88DE-BDB4F5590C40}" type="presParOf" srcId="{3B94A88D-6A60-4555-8EBC-D5CFF4C251F7}" destId="{0235036A-221C-40A3-B992-711EA981A896}" srcOrd="14" destOrd="0" presId="urn:microsoft.com/office/officeart/2005/8/layout/vList4#1"/>
    <dgm:cxn modelId="{0D026690-8D97-4709-BC4D-0E2DB6893887}" type="presParOf" srcId="{0235036A-221C-40A3-B992-711EA981A896}" destId="{879AEFB1-D641-4497-833A-187C2EA5EA52}" srcOrd="0" destOrd="0" presId="urn:microsoft.com/office/officeart/2005/8/layout/vList4#1"/>
    <dgm:cxn modelId="{D903C429-31DB-4A4F-B09C-D209298C8D02}" type="presParOf" srcId="{0235036A-221C-40A3-B992-711EA981A896}" destId="{9B9775C5-FEA0-4DDE-9520-8DD0812F3A09}" srcOrd="1" destOrd="0" presId="urn:microsoft.com/office/officeart/2005/8/layout/vList4#1"/>
    <dgm:cxn modelId="{0CDC3BA4-36B9-4037-B6A5-19F5BB966EE2}" type="presParOf" srcId="{0235036A-221C-40A3-B992-711EA981A896}" destId="{D1E22A6B-2D6D-48B6-A948-0F46BE7EBC6C}" srcOrd="2" destOrd="0" presId="urn:microsoft.com/office/officeart/2005/8/layout/vList4#1"/>
    <dgm:cxn modelId="{488A6C59-6894-493F-9D94-0322C3193795}" type="presParOf" srcId="{3B94A88D-6A60-4555-8EBC-D5CFF4C251F7}" destId="{E662270B-190A-4241-BF2B-6066B021E0B8}" srcOrd="15" destOrd="0" presId="urn:microsoft.com/office/officeart/2005/8/layout/vList4#1"/>
    <dgm:cxn modelId="{CCDE6922-E9EC-470E-A54A-4374245DF3C8}" type="presParOf" srcId="{3B94A88D-6A60-4555-8EBC-D5CFF4C251F7}" destId="{2DD7DE0A-360F-48A9-8ED7-A70EF31D14F4}" srcOrd="16" destOrd="0" presId="urn:microsoft.com/office/officeart/2005/8/layout/vList4#1"/>
    <dgm:cxn modelId="{4C25102F-747B-4492-8981-91E9D72E251A}" type="presParOf" srcId="{2DD7DE0A-360F-48A9-8ED7-A70EF31D14F4}" destId="{DE1DFCAF-1B4E-463F-9FA1-D6C0652506B4}" srcOrd="0" destOrd="0" presId="urn:microsoft.com/office/officeart/2005/8/layout/vList4#1"/>
    <dgm:cxn modelId="{156AC1EC-5A84-4FA8-961C-0A7312C882CE}" type="presParOf" srcId="{2DD7DE0A-360F-48A9-8ED7-A70EF31D14F4}" destId="{2DA5E08E-D55D-4659-ADA4-0D4CB2433932}" srcOrd="1" destOrd="0" presId="urn:microsoft.com/office/officeart/2005/8/layout/vList4#1"/>
    <dgm:cxn modelId="{2BEC727B-1539-4D58-883F-32EEB8A5E9F6}" type="presParOf" srcId="{2DD7DE0A-360F-48A9-8ED7-A70EF31D14F4}" destId="{E46139DA-E1DC-4528-8295-B5FB0858A259}"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6B52CB-E79E-46FB-B560-B19232E66093}" type="doc">
      <dgm:prSet loTypeId="urn:microsoft.com/office/officeart/2005/8/layout/radial5" loCatId="cycle" qsTypeId="urn:microsoft.com/office/officeart/2005/8/quickstyle/3d3" qsCatId="3D" csTypeId="urn:microsoft.com/office/officeart/2005/8/colors/accent2_4" csCatId="accent2" phldr="1"/>
      <dgm:spPr/>
      <dgm:t>
        <a:bodyPr/>
        <a:lstStyle/>
        <a:p>
          <a:endParaRPr lang="en-US"/>
        </a:p>
      </dgm:t>
    </dgm:pt>
    <dgm:pt modelId="{1554687E-69DC-46CA-A338-EE0CAC12D4F0}">
      <dgm:prSet phldrT="[Text]" custT="1">
        <dgm:style>
          <a:lnRef idx="0">
            <a:schemeClr val="accent2"/>
          </a:lnRef>
          <a:fillRef idx="3">
            <a:schemeClr val="accent2"/>
          </a:fillRef>
          <a:effectRef idx="3">
            <a:schemeClr val="accent2"/>
          </a:effectRef>
          <a:fontRef idx="minor">
            <a:schemeClr val="lt1"/>
          </a:fontRef>
        </dgm:style>
      </dgm:prSet>
      <dgm:spPr>
        <a:effectLst/>
      </dgm:spPr>
      <dgm:t>
        <a:bodyPr/>
        <a:lstStyle/>
        <a:p>
          <a:pPr rtl="1"/>
          <a:r>
            <a:rPr lang="fa-IR" sz="2400" dirty="0" smtClean="0">
              <a:cs typeface="B Jadid" pitchFamily="2" charset="-78"/>
            </a:rPr>
            <a:t>ویژگی های پلیس فتا</a:t>
          </a:r>
          <a:endParaRPr lang="en-US" sz="2400" dirty="0">
            <a:cs typeface="B Jadid" pitchFamily="2" charset="-78"/>
          </a:endParaRPr>
        </a:p>
      </dgm:t>
    </dgm:pt>
    <dgm:pt modelId="{2F9D81C1-C399-4AEF-BEBE-BF43BCC97A80}" type="parTrans" cxnId="{C3F371D7-B0C2-4DF9-A03C-268D953A67AC}">
      <dgm:prSet/>
      <dgm:spPr/>
      <dgm:t>
        <a:bodyPr/>
        <a:lstStyle/>
        <a:p>
          <a:endParaRPr lang="en-US"/>
        </a:p>
      </dgm:t>
    </dgm:pt>
    <dgm:pt modelId="{AD3ABA90-E950-418E-95CC-EF080D7EC6FD}" type="sibTrans" cxnId="{C3F371D7-B0C2-4DF9-A03C-268D953A67AC}">
      <dgm:prSet/>
      <dgm:spPr/>
      <dgm:t>
        <a:bodyPr/>
        <a:lstStyle/>
        <a:p>
          <a:endParaRPr lang="en-US"/>
        </a:p>
      </dgm:t>
    </dgm:pt>
    <dgm:pt modelId="{14758A1C-8307-4D8F-8AA2-A26205C8A488}">
      <dgm:prSet phldrT="[Text]" custT="1"/>
      <dgm:spPr/>
      <dgm:t>
        <a:bodyPr/>
        <a:lstStyle/>
        <a:p>
          <a:pPr rtl="1"/>
          <a:r>
            <a:rPr lang="fa-IR" sz="2200" b="1" dirty="0" smtClean="0">
              <a:solidFill>
                <a:schemeClr val="tx1"/>
              </a:solidFill>
              <a:cs typeface="2  Homa" pitchFamily="2" charset="-78"/>
            </a:rPr>
            <a:t>چابک و با تحرک بالا</a:t>
          </a:r>
          <a:endParaRPr lang="en-US" sz="2200" b="1" dirty="0">
            <a:solidFill>
              <a:schemeClr val="tx1"/>
            </a:solidFill>
            <a:cs typeface="2  Homa" pitchFamily="2" charset="-78"/>
          </a:endParaRPr>
        </a:p>
      </dgm:t>
    </dgm:pt>
    <dgm:pt modelId="{ABAB15C9-A977-4B41-8055-C3553655A327}" type="parTrans" cxnId="{DD7C55FE-888C-4B87-AEFB-EEA51716181A}">
      <dgm:prSet/>
      <dgm:spPr/>
      <dgm:t>
        <a:bodyPr/>
        <a:lstStyle/>
        <a:p>
          <a:endParaRPr lang="en-US"/>
        </a:p>
      </dgm:t>
    </dgm:pt>
    <dgm:pt modelId="{DE437C96-469A-4883-B2F5-B85233269B23}" type="sibTrans" cxnId="{DD7C55FE-888C-4B87-AEFB-EEA51716181A}">
      <dgm:prSet/>
      <dgm:spPr/>
      <dgm:t>
        <a:bodyPr/>
        <a:lstStyle/>
        <a:p>
          <a:endParaRPr lang="en-US"/>
        </a:p>
      </dgm:t>
    </dgm:pt>
    <dgm:pt modelId="{329852EB-30A8-42A0-AB56-3C9364361BC7}">
      <dgm:prSet phldrT="[Text]" custT="1"/>
      <dgm:spPr/>
      <dgm:t>
        <a:bodyPr/>
        <a:lstStyle/>
        <a:p>
          <a:pPr rtl="1"/>
          <a:r>
            <a:rPr lang="fa-IR" sz="2200" b="1" dirty="0" smtClean="0">
              <a:solidFill>
                <a:schemeClr val="tx1"/>
              </a:solidFill>
              <a:cs typeface="2  Homa" pitchFamily="2" charset="-78"/>
            </a:rPr>
            <a:t>پلیس انعطاف پذیر</a:t>
          </a:r>
          <a:endParaRPr lang="en-US" sz="2200" b="1" dirty="0">
            <a:solidFill>
              <a:schemeClr val="tx1"/>
            </a:solidFill>
            <a:cs typeface="2  Homa" pitchFamily="2" charset="-78"/>
          </a:endParaRPr>
        </a:p>
      </dgm:t>
    </dgm:pt>
    <dgm:pt modelId="{9751D8A7-A4B3-4D99-AF8B-5E1F69318C6C}" type="parTrans" cxnId="{3DB48A1D-4726-4CF0-8BCD-5F87027122CF}">
      <dgm:prSet/>
      <dgm:spPr/>
      <dgm:t>
        <a:bodyPr/>
        <a:lstStyle/>
        <a:p>
          <a:endParaRPr lang="en-US"/>
        </a:p>
      </dgm:t>
    </dgm:pt>
    <dgm:pt modelId="{1F1A962F-26F8-4164-BB72-76C30FE13C92}" type="sibTrans" cxnId="{3DB48A1D-4726-4CF0-8BCD-5F87027122CF}">
      <dgm:prSet/>
      <dgm:spPr/>
      <dgm:t>
        <a:bodyPr/>
        <a:lstStyle/>
        <a:p>
          <a:endParaRPr lang="en-US"/>
        </a:p>
      </dgm:t>
    </dgm:pt>
    <dgm:pt modelId="{BC1E7B75-DC89-4221-9D85-99FDA15546E8}">
      <dgm:prSet phldrT="[Text]" custT="1"/>
      <dgm:spPr/>
      <dgm:t>
        <a:bodyPr/>
        <a:lstStyle/>
        <a:p>
          <a:r>
            <a:rPr lang="fa-IR" sz="2200" b="1" dirty="0" smtClean="0">
              <a:solidFill>
                <a:schemeClr val="tx1"/>
              </a:solidFill>
              <a:cs typeface="2  Homa" pitchFamily="2" charset="-78"/>
            </a:rPr>
            <a:t>قانون مدار</a:t>
          </a:r>
          <a:endParaRPr lang="en-US" sz="2200" b="1" dirty="0">
            <a:solidFill>
              <a:schemeClr val="tx1"/>
            </a:solidFill>
            <a:cs typeface="2  Homa" pitchFamily="2" charset="-78"/>
          </a:endParaRPr>
        </a:p>
      </dgm:t>
    </dgm:pt>
    <dgm:pt modelId="{7067B857-2850-40D1-AED8-4D5326C92C44}" type="parTrans" cxnId="{1C95A05A-59A0-475E-AA85-D4D38E236D33}">
      <dgm:prSet/>
      <dgm:spPr/>
      <dgm:t>
        <a:bodyPr/>
        <a:lstStyle/>
        <a:p>
          <a:endParaRPr lang="en-US"/>
        </a:p>
      </dgm:t>
    </dgm:pt>
    <dgm:pt modelId="{3769542F-08AC-4A64-9E26-561AB1CF0359}" type="sibTrans" cxnId="{1C95A05A-59A0-475E-AA85-D4D38E236D33}">
      <dgm:prSet/>
      <dgm:spPr/>
      <dgm:t>
        <a:bodyPr/>
        <a:lstStyle/>
        <a:p>
          <a:endParaRPr lang="en-US"/>
        </a:p>
      </dgm:t>
    </dgm:pt>
    <dgm:pt modelId="{3BB71886-4BA0-462B-95E1-E5B40EFDAC2F}">
      <dgm:prSet phldrT="[Text]" custT="1"/>
      <dgm:spPr>
        <a:solidFill>
          <a:srgbClr val="0099CC"/>
        </a:solidFill>
      </dgm:spPr>
      <dgm:t>
        <a:bodyPr/>
        <a:lstStyle/>
        <a:p>
          <a:pPr rtl="1"/>
          <a:r>
            <a:rPr lang="fa-IR" sz="2000" b="1" dirty="0" smtClean="0">
              <a:solidFill>
                <a:schemeClr val="tx1"/>
              </a:solidFill>
              <a:cs typeface="2  Homa" pitchFamily="2" charset="-78"/>
            </a:rPr>
            <a:t>مبتنی بر علم و فناوری های روز دنیا</a:t>
          </a:r>
          <a:endParaRPr lang="en-US" sz="2000" b="1" dirty="0" smtClean="0">
            <a:solidFill>
              <a:schemeClr val="tx1"/>
            </a:solidFill>
            <a:cs typeface="2  Homa" pitchFamily="2" charset="-78"/>
          </a:endParaRPr>
        </a:p>
      </dgm:t>
    </dgm:pt>
    <dgm:pt modelId="{26C5F1EE-094D-4CE7-BD77-0F9842131A8D}" type="parTrans" cxnId="{3CF85824-5756-42DB-8B81-C8EF56B331E6}">
      <dgm:prSet/>
      <dgm:spPr/>
      <dgm:t>
        <a:bodyPr/>
        <a:lstStyle/>
        <a:p>
          <a:endParaRPr lang="en-US"/>
        </a:p>
      </dgm:t>
    </dgm:pt>
    <dgm:pt modelId="{90ECC8B4-461E-4451-B404-A6D54B0F9EDD}" type="sibTrans" cxnId="{3CF85824-5756-42DB-8B81-C8EF56B331E6}">
      <dgm:prSet/>
      <dgm:spPr/>
      <dgm:t>
        <a:bodyPr/>
        <a:lstStyle/>
        <a:p>
          <a:endParaRPr lang="en-US"/>
        </a:p>
      </dgm:t>
    </dgm:pt>
    <dgm:pt modelId="{67A9DD07-8627-4366-A798-F3152A803E35}">
      <dgm:prSet custT="1"/>
      <dgm:spPr/>
      <dgm:t>
        <a:bodyPr/>
        <a:lstStyle/>
        <a:p>
          <a:pPr rtl="1"/>
          <a:r>
            <a:rPr lang="fa-IR" sz="2200" b="1" dirty="0" smtClean="0">
              <a:solidFill>
                <a:schemeClr val="tx1"/>
              </a:solidFill>
              <a:cs typeface="2  Homa" pitchFamily="2" charset="-78"/>
            </a:rPr>
            <a:t>خلاق، زیرک و باهوش</a:t>
          </a:r>
          <a:endParaRPr lang="en-US" sz="2200" b="1" dirty="0">
            <a:solidFill>
              <a:schemeClr val="tx1"/>
            </a:solidFill>
            <a:cs typeface="2  Homa" pitchFamily="2" charset="-78"/>
          </a:endParaRPr>
        </a:p>
      </dgm:t>
    </dgm:pt>
    <dgm:pt modelId="{F58AE97F-9BC8-494D-B615-7E6ED8A958A2}" type="parTrans" cxnId="{004788E4-F694-4500-B884-ABBB6B4FAA82}">
      <dgm:prSet/>
      <dgm:spPr/>
      <dgm:t>
        <a:bodyPr/>
        <a:lstStyle/>
        <a:p>
          <a:endParaRPr lang="en-US"/>
        </a:p>
      </dgm:t>
    </dgm:pt>
    <dgm:pt modelId="{7CE14EC7-267B-4A3B-BAA7-555626D22F97}" type="sibTrans" cxnId="{004788E4-F694-4500-B884-ABBB6B4FAA82}">
      <dgm:prSet/>
      <dgm:spPr/>
      <dgm:t>
        <a:bodyPr/>
        <a:lstStyle/>
        <a:p>
          <a:endParaRPr lang="en-US"/>
        </a:p>
      </dgm:t>
    </dgm:pt>
    <dgm:pt modelId="{2456D589-9FDC-4ED3-BA89-95CAA37D8872}">
      <dgm:prSet custT="1"/>
      <dgm:spPr/>
      <dgm:t>
        <a:bodyPr/>
        <a:lstStyle/>
        <a:p>
          <a:pPr rtl="1"/>
          <a:r>
            <a:rPr lang="fa-IR" sz="2200" b="1" dirty="0" smtClean="0">
              <a:solidFill>
                <a:schemeClr val="tx1"/>
              </a:solidFill>
              <a:cs typeface="2  Homa" pitchFamily="2" charset="-78"/>
            </a:rPr>
            <a:t>پیشرفته</a:t>
          </a:r>
          <a:endParaRPr lang="en-US" sz="2200" b="1" dirty="0">
            <a:solidFill>
              <a:schemeClr val="tx1"/>
            </a:solidFill>
            <a:cs typeface="2  Homa" pitchFamily="2" charset="-78"/>
          </a:endParaRPr>
        </a:p>
      </dgm:t>
    </dgm:pt>
    <dgm:pt modelId="{52D8796D-C114-49FF-A234-4D4AC2201544}" type="parTrans" cxnId="{EF9B692F-F213-4573-BBEB-70AE5A7D87FA}">
      <dgm:prSet/>
      <dgm:spPr/>
      <dgm:t>
        <a:bodyPr/>
        <a:lstStyle/>
        <a:p>
          <a:endParaRPr lang="en-US"/>
        </a:p>
      </dgm:t>
    </dgm:pt>
    <dgm:pt modelId="{CB79E3DE-9709-447D-BF28-AEAE28E6ADF3}" type="sibTrans" cxnId="{EF9B692F-F213-4573-BBEB-70AE5A7D87FA}">
      <dgm:prSet/>
      <dgm:spPr/>
      <dgm:t>
        <a:bodyPr/>
        <a:lstStyle/>
        <a:p>
          <a:endParaRPr lang="en-US"/>
        </a:p>
      </dgm:t>
    </dgm:pt>
    <dgm:pt modelId="{AE4499A3-7944-4227-A9A1-4A7D6FCCF5BF}">
      <dgm:prSet custT="1"/>
      <dgm:spPr/>
      <dgm:t>
        <a:bodyPr/>
        <a:lstStyle/>
        <a:p>
          <a:r>
            <a:rPr lang="fa-IR" sz="2200" b="1" dirty="0" smtClean="0">
              <a:solidFill>
                <a:schemeClr val="tx1"/>
              </a:solidFill>
              <a:cs typeface="2  Homa" pitchFamily="2" charset="-78"/>
            </a:rPr>
            <a:t>دانش محور</a:t>
          </a:r>
          <a:endParaRPr lang="en-US" sz="2200" b="1" dirty="0">
            <a:solidFill>
              <a:schemeClr val="tx1"/>
            </a:solidFill>
            <a:cs typeface="2  Homa" pitchFamily="2" charset="-78"/>
          </a:endParaRPr>
        </a:p>
      </dgm:t>
    </dgm:pt>
    <dgm:pt modelId="{74675068-5058-44CD-9972-63C9B16149A7}" type="parTrans" cxnId="{8656E800-B67B-4326-BA18-FED4C56B267B}">
      <dgm:prSet/>
      <dgm:spPr/>
      <dgm:t>
        <a:bodyPr/>
        <a:lstStyle/>
        <a:p>
          <a:endParaRPr lang="en-US"/>
        </a:p>
      </dgm:t>
    </dgm:pt>
    <dgm:pt modelId="{E8DC8E22-3C4A-4140-85AB-A30036FCE5FC}" type="sibTrans" cxnId="{8656E800-B67B-4326-BA18-FED4C56B267B}">
      <dgm:prSet/>
      <dgm:spPr/>
      <dgm:t>
        <a:bodyPr/>
        <a:lstStyle/>
        <a:p>
          <a:endParaRPr lang="en-US"/>
        </a:p>
      </dgm:t>
    </dgm:pt>
    <dgm:pt modelId="{269A9C7D-60F0-4D34-9A23-F0EA283725BD}" type="pres">
      <dgm:prSet presAssocID="{7F6B52CB-E79E-46FB-B560-B19232E66093}" presName="Name0" presStyleCnt="0">
        <dgm:presLayoutVars>
          <dgm:chMax val="1"/>
          <dgm:dir/>
          <dgm:animLvl val="ctr"/>
          <dgm:resizeHandles val="exact"/>
        </dgm:presLayoutVars>
      </dgm:prSet>
      <dgm:spPr/>
      <dgm:t>
        <a:bodyPr/>
        <a:lstStyle/>
        <a:p>
          <a:endParaRPr lang="en-US"/>
        </a:p>
      </dgm:t>
    </dgm:pt>
    <dgm:pt modelId="{683F4E8F-E191-4066-8AF6-44FA1DD80524}" type="pres">
      <dgm:prSet presAssocID="{1554687E-69DC-46CA-A338-EE0CAC12D4F0}" presName="centerShape" presStyleLbl="node0" presStyleIdx="0" presStyleCnt="1" custScaleX="148951" custScaleY="112769"/>
      <dgm:spPr/>
      <dgm:t>
        <a:bodyPr/>
        <a:lstStyle/>
        <a:p>
          <a:endParaRPr lang="en-US"/>
        </a:p>
      </dgm:t>
    </dgm:pt>
    <dgm:pt modelId="{980A7B62-A924-4E6F-ACC3-53501EC2A95E}" type="pres">
      <dgm:prSet presAssocID="{ABAB15C9-A977-4B41-8055-C3553655A327}" presName="parTrans" presStyleLbl="sibTrans2D1" presStyleIdx="0" presStyleCnt="7"/>
      <dgm:spPr/>
      <dgm:t>
        <a:bodyPr/>
        <a:lstStyle/>
        <a:p>
          <a:endParaRPr lang="en-US"/>
        </a:p>
      </dgm:t>
    </dgm:pt>
    <dgm:pt modelId="{89307A51-6F93-4987-8A23-5A7A6DEDA7D0}" type="pres">
      <dgm:prSet presAssocID="{ABAB15C9-A977-4B41-8055-C3553655A327}" presName="connectorText" presStyleLbl="sibTrans2D1" presStyleIdx="0" presStyleCnt="7"/>
      <dgm:spPr/>
      <dgm:t>
        <a:bodyPr/>
        <a:lstStyle/>
        <a:p>
          <a:endParaRPr lang="en-US"/>
        </a:p>
      </dgm:t>
    </dgm:pt>
    <dgm:pt modelId="{0E97600C-7B91-4F0F-8B4A-4AAC2D27CEA1}" type="pres">
      <dgm:prSet presAssocID="{14758A1C-8307-4D8F-8AA2-A26205C8A488}" presName="node" presStyleLbl="node1" presStyleIdx="0" presStyleCnt="7" custScaleX="109078" custScaleY="106416">
        <dgm:presLayoutVars>
          <dgm:bulletEnabled val="1"/>
        </dgm:presLayoutVars>
      </dgm:prSet>
      <dgm:spPr/>
      <dgm:t>
        <a:bodyPr/>
        <a:lstStyle/>
        <a:p>
          <a:endParaRPr lang="en-US"/>
        </a:p>
      </dgm:t>
    </dgm:pt>
    <dgm:pt modelId="{837C6259-1388-4A04-8154-100B83A1FDFE}" type="pres">
      <dgm:prSet presAssocID="{9751D8A7-A4B3-4D99-AF8B-5E1F69318C6C}" presName="parTrans" presStyleLbl="sibTrans2D1" presStyleIdx="1" presStyleCnt="7"/>
      <dgm:spPr/>
      <dgm:t>
        <a:bodyPr/>
        <a:lstStyle/>
        <a:p>
          <a:endParaRPr lang="en-US"/>
        </a:p>
      </dgm:t>
    </dgm:pt>
    <dgm:pt modelId="{927F7721-EA5C-48FE-8C17-057B29C510D8}" type="pres">
      <dgm:prSet presAssocID="{9751D8A7-A4B3-4D99-AF8B-5E1F69318C6C}" presName="connectorText" presStyleLbl="sibTrans2D1" presStyleIdx="1" presStyleCnt="7"/>
      <dgm:spPr/>
      <dgm:t>
        <a:bodyPr/>
        <a:lstStyle/>
        <a:p>
          <a:endParaRPr lang="en-US"/>
        </a:p>
      </dgm:t>
    </dgm:pt>
    <dgm:pt modelId="{A80A5492-64C1-4126-B656-766FEB66BB6F}" type="pres">
      <dgm:prSet presAssocID="{329852EB-30A8-42A0-AB56-3C9364361BC7}" presName="node" presStyleLbl="node1" presStyleIdx="1" presStyleCnt="7" custScaleX="109078" custScaleY="106416">
        <dgm:presLayoutVars>
          <dgm:bulletEnabled val="1"/>
        </dgm:presLayoutVars>
      </dgm:prSet>
      <dgm:spPr/>
      <dgm:t>
        <a:bodyPr/>
        <a:lstStyle/>
        <a:p>
          <a:endParaRPr lang="en-US"/>
        </a:p>
      </dgm:t>
    </dgm:pt>
    <dgm:pt modelId="{BAC11883-7923-44D0-ADA7-18D0E44CBF0E}" type="pres">
      <dgm:prSet presAssocID="{F58AE97F-9BC8-494D-B615-7E6ED8A958A2}" presName="parTrans" presStyleLbl="sibTrans2D1" presStyleIdx="2" presStyleCnt="7"/>
      <dgm:spPr/>
      <dgm:t>
        <a:bodyPr/>
        <a:lstStyle/>
        <a:p>
          <a:endParaRPr lang="en-US"/>
        </a:p>
      </dgm:t>
    </dgm:pt>
    <dgm:pt modelId="{4CE5C2ED-53FA-44CE-A8B4-FDDBB16AE6F0}" type="pres">
      <dgm:prSet presAssocID="{F58AE97F-9BC8-494D-B615-7E6ED8A958A2}" presName="connectorText" presStyleLbl="sibTrans2D1" presStyleIdx="2" presStyleCnt="7"/>
      <dgm:spPr/>
      <dgm:t>
        <a:bodyPr/>
        <a:lstStyle/>
        <a:p>
          <a:endParaRPr lang="en-US"/>
        </a:p>
      </dgm:t>
    </dgm:pt>
    <dgm:pt modelId="{22C692E9-ADE9-42FC-A763-1D23EB03AA4F}" type="pres">
      <dgm:prSet presAssocID="{67A9DD07-8627-4366-A798-F3152A803E35}" presName="node" presStyleLbl="node1" presStyleIdx="2" presStyleCnt="7" custScaleX="109078" custScaleY="106416">
        <dgm:presLayoutVars>
          <dgm:bulletEnabled val="1"/>
        </dgm:presLayoutVars>
      </dgm:prSet>
      <dgm:spPr/>
      <dgm:t>
        <a:bodyPr/>
        <a:lstStyle/>
        <a:p>
          <a:endParaRPr lang="en-US"/>
        </a:p>
      </dgm:t>
    </dgm:pt>
    <dgm:pt modelId="{AF89A930-573F-45BA-B628-FBB4ADEB7AA0}" type="pres">
      <dgm:prSet presAssocID="{52D8796D-C114-49FF-A234-4D4AC2201544}" presName="parTrans" presStyleLbl="sibTrans2D1" presStyleIdx="3" presStyleCnt="7"/>
      <dgm:spPr/>
      <dgm:t>
        <a:bodyPr/>
        <a:lstStyle/>
        <a:p>
          <a:endParaRPr lang="en-US"/>
        </a:p>
      </dgm:t>
    </dgm:pt>
    <dgm:pt modelId="{E194A2A8-A9E8-4328-AA18-DDEB9F70630F}" type="pres">
      <dgm:prSet presAssocID="{52D8796D-C114-49FF-A234-4D4AC2201544}" presName="connectorText" presStyleLbl="sibTrans2D1" presStyleIdx="3" presStyleCnt="7"/>
      <dgm:spPr/>
      <dgm:t>
        <a:bodyPr/>
        <a:lstStyle/>
        <a:p>
          <a:endParaRPr lang="en-US"/>
        </a:p>
      </dgm:t>
    </dgm:pt>
    <dgm:pt modelId="{BB7FA880-C959-4B9B-A73D-9FCC8E5E2B5F}" type="pres">
      <dgm:prSet presAssocID="{2456D589-9FDC-4ED3-BA89-95CAA37D8872}" presName="node" presStyleLbl="node1" presStyleIdx="3" presStyleCnt="7" custScaleX="109078" custScaleY="106416">
        <dgm:presLayoutVars>
          <dgm:bulletEnabled val="1"/>
        </dgm:presLayoutVars>
      </dgm:prSet>
      <dgm:spPr/>
      <dgm:t>
        <a:bodyPr/>
        <a:lstStyle/>
        <a:p>
          <a:endParaRPr lang="en-US"/>
        </a:p>
      </dgm:t>
    </dgm:pt>
    <dgm:pt modelId="{7B67C3F0-2BB6-4908-A382-ABB587719479}" type="pres">
      <dgm:prSet presAssocID="{74675068-5058-44CD-9972-63C9B16149A7}" presName="parTrans" presStyleLbl="sibTrans2D1" presStyleIdx="4" presStyleCnt="7"/>
      <dgm:spPr/>
      <dgm:t>
        <a:bodyPr/>
        <a:lstStyle/>
        <a:p>
          <a:endParaRPr lang="en-US"/>
        </a:p>
      </dgm:t>
    </dgm:pt>
    <dgm:pt modelId="{187B8FDB-EE41-440C-B26C-E7D04400C0A2}" type="pres">
      <dgm:prSet presAssocID="{74675068-5058-44CD-9972-63C9B16149A7}" presName="connectorText" presStyleLbl="sibTrans2D1" presStyleIdx="4" presStyleCnt="7"/>
      <dgm:spPr/>
      <dgm:t>
        <a:bodyPr/>
        <a:lstStyle/>
        <a:p>
          <a:endParaRPr lang="en-US"/>
        </a:p>
      </dgm:t>
    </dgm:pt>
    <dgm:pt modelId="{F6917C76-200A-4C73-818B-0CFCFCFCB1E3}" type="pres">
      <dgm:prSet presAssocID="{AE4499A3-7944-4227-A9A1-4A7D6FCCF5BF}" presName="node" presStyleLbl="node1" presStyleIdx="4" presStyleCnt="7" custScaleX="109078" custScaleY="106416">
        <dgm:presLayoutVars>
          <dgm:bulletEnabled val="1"/>
        </dgm:presLayoutVars>
      </dgm:prSet>
      <dgm:spPr/>
      <dgm:t>
        <a:bodyPr/>
        <a:lstStyle/>
        <a:p>
          <a:endParaRPr lang="en-US"/>
        </a:p>
      </dgm:t>
    </dgm:pt>
    <dgm:pt modelId="{E09658E2-E1DD-4A53-9B48-3BEEED69E4EC}" type="pres">
      <dgm:prSet presAssocID="{7067B857-2850-40D1-AED8-4D5326C92C44}" presName="parTrans" presStyleLbl="sibTrans2D1" presStyleIdx="5" presStyleCnt="7"/>
      <dgm:spPr/>
      <dgm:t>
        <a:bodyPr/>
        <a:lstStyle/>
        <a:p>
          <a:endParaRPr lang="en-US"/>
        </a:p>
      </dgm:t>
    </dgm:pt>
    <dgm:pt modelId="{82713CBF-162F-41CE-AFEB-1E64DF7F7CE4}" type="pres">
      <dgm:prSet presAssocID="{7067B857-2850-40D1-AED8-4D5326C92C44}" presName="connectorText" presStyleLbl="sibTrans2D1" presStyleIdx="5" presStyleCnt="7"/>
      <dgm:spPr/>
      <dgm:t>
        <a:bodyPr/>
        <a:lstStyle/>
        <a:p>
          <a:endParaRPr lang="en-US"/>
        </a:p>
      </dgm:t>
    </dgm:pt>
    <dgm:pt modelId="{9E50E47F-CB4B-4296-A6BF-0E382F6F9287}" type="pres">
      <dgm:prSet presAssocID="{BC1E7B75-DC89-4221-9D85-99FDA15546E8}" presName="node" presStyleLbl="node1" presStyleIdx="5" presStyleCnt="7" custScaleX="109078" custScaleY="106416">
        <dgm:presLayoutVars>
          <dgm:bulletEnabled val="1"/>
        </dgm:presLayoutVars>
      </dgm:prSet>
      <dgm:spPr/>
      <dgm:t>
        <a:bodyPr/>
        <a:lstStyle/>
        <a:p>
          <a:endParaRPr lang="en-US"/>
        </a:p>
      </dgm:t>
    </dgm:pt>
    <dgm:pt modelId="{9661975B-EE69-499F-B8BD-2952B26A7743}" type="pres">
      <dgm:prSet presAssocID="{26C5F1EE-094D-4CE7-BD77-0F9842131A8D}" presName="parTrans" presStyleLbl="sibTrans2D1" presStyleIdx="6" presStyleCnt="7"/>
      <dgm:spPr/>
      <dgm:t>
        <a:bodyPr/>
        <a:lstStyle/>
        <a:p>
          <a:endParaRPr lang="en-US"/>
        </a:p>
      </dgm:t>
    </dgm:pt>
    <dgm:pt modelId="{47EB7A61-3102-481C-88FE-F1E72EC7287A}" type="pres">
      <dgm:prSet presAssocID="{26C5F1EE-094D-4CE7-BD77-0F9842131A8D}" presName="connectorText" presStyleLbl="sibTrans2D1" presStyleIdx="6" presStyleCnt="7"/>
      <dgm:spPr/>
      <dgm:t>
        <a:bodyPr/>
        <a:lstStyle/>
        <a:p>
          <a:endParaRPr lang="en-US"/>
        </a:p>
      </dgm:t>
    </dgm:pt>
    <dgm:pt modelId="{AF15BA53-EE8E-42B3-B8EB-055F11DCC065}" type="pres">
      <dgm:prSet presAssocID="{3BB71886-4BA0-462B-95E1-E5B40EFDAC2F}" presName="node" presStyleLbl="node1" presStyleIdx="6" presStyleCnt="7" custScaleX="109078" custScaleY="106416">
        <dgm:presLayoutVars>
          <dgm:bulletEnabled val="1"/>
        </dgm:presLayoutVars>
      </dgm:prSet>
      <dgm:spPr/>
      <dgm:t>
        <a:bodyPr/>
        <a:lstStyle/>
        <a:p>
          <a:endParaRPr lang="en-US"/>
        </a:p>
      </dgm:t>
    </dgm:pt>
  </dgm:ptLst>
  <dgm:cxnLst>
    <dgm:cxn modelId="{B227B298-DF14-48D0-8305-62DD0A3F5F8A}" type="presOf" srcId="{ABAB15C9-A977-4B41-8055-C3553655A327}" destId="{89307A51-6F93-4987-8A23-5A7A6DEDA7D0}" srcOrd="1" destOrd="0" presId="urn:microsoft.com/office/officeart/2005/8/layout/radial5"/>
    <dgm:cxn modelId="{C3F371D7-B0C2-4DF9-A03C-268D953A67AC}" srcId="{7F6B52CB-E79E-46FB-B560-B19232E66093}" destId="{1554687E-69DC-46CA-A338-EE0CAC12D4F0}" srcOrd="0" destOrd="0" parTransId="{2F9D81C1-C399-4AEF-BEBE-BF43BCC97A80}" sibTransId="{AD3ABA90-E950-418E-95CC-EF080D7EC6FD}"/>
    <dgm:cxn modelId="{EF9B692F-F213-4573-BBEB-70AE5A7D87FA}" srcId="{1554687E-69DC-46CA-A338-EE0CAC12D4F0}" destId="{2456D589-9FDC-4ED3-BA89-95CAA37D8872}" srcOrd="3" destOrd="0" parTransId="{52D8796D-C114-49FF-A234-4D4AC2201544}" sibTransId="{CB79E3DE-9709-447D-BF28-AEAE28E6ADF3}"/>
    <dgm:cxn modelId="{8F929583-4DE5-4A17-87E1-D2AA48AF3171}" type="presOf" srcId="{2456D589-9FDC-4ED3-BA89-95CAA37D8872}" destId="{BB7FA880-C959-4B9B-A73D-9FCC8E5E2B5F}" srcOrd="0" destOrd="0" presId="urn:microsoft.com/office/officeart/2005/8/layout/radial5"/>
    <dgm:cxn modelId="{0E9B77D6-1C66-41DB-A792-93D957DED0ED}" type="presOf" srcId="{F58AE97F-9BC8-494D-B615-7E6ED8A958A2}" destId="{4CE5C2ED-53FA-44CE-A8B4-FDDBB16AE6F0}" srcOrd="1" destOrd="0" presId="urn:microsoft.com/office/officeart/2005/8/layout/radial5"/>
    <dgm:cxn modelId="{4EAE1D28-04E2-4C28-84C8-83B50112183B}" type="presOf" srcId="{7F6B52CB-E79E-46FB-B560-B19232E66093}" destId="{269A9C7D-60F0-4D34-9A23-F0EA283725BD}" srcOrd="0" destOrd="0" presId="urn:microsoft.com/office/officeart/2005/8/layout/radial5"/>
    <dgm:cxn modelId="{313C5EC3-F31C-40A6-94AA-CDB6431F40C8}" type="presOf" srcId="{74675068-5058-44CD-9972-63C9B16149A7}" destId="{7B67C3F0-2BB6-4908-A382-ABB587719479}" srcOrd="0" destOrd="0" presId="urn:microsoft.com/office/officeart/2005/8/layout/radial5"/>
    <dgm:cxn modelId="{A8596D58-DDF6-4784-A9C5-BFC55F6B66A4}" type="presOf" srcId="{F58AE97F-9BC8-494D-B615-7E6ED8A958A2}" destId="{BAC11883-7923-44D0-ADA7-18D0E44CBF0E}" srcOrd="0" destOrd="0" presId="urn:microsoft.com/office/officeart/2005/8/layout/radial5"/>
    <dgm:cxn modelId="{2B4DE81D-C384-4F49-9E1D-141FAE070E0B}" type="presOf" srcId="{52D8796D-C114-49FF-A234-4D4AC2201544}" destId="{E194A2A8-A9E8-4328-AA18-DDEB9F70630F}" srcOrd="1" destOrd="0" presId="urn:microsoft.com/office/officeart/2005/8/layout/radial5"/>
    <dgm:cxn modelId="{3CF85824-5756-42DB-8B81-C8EF56B331E6}" srcId="{1554687E-69DC-46CA-A338-EE0CAC12D4F0}" destId="{3BB71886-4BA0-462B-95E1-E5B40EFDAC2F}" srcOrd="6" destOrd="0" parTransId="{26C5F1EE-094D-4CE7-BD77-0F9842131A8D}" sibTransId="{90ECC8B4-461E-4451-B404-A6D54B0F9EDD}"/>
    <dgm:cxn modelId="{1C95A05A-59A0-475E-AA85-D4D38E236D33}" srcId="{1554687E-69DC-46CA-A338-EE0CAC12D4F0}" destId="{BC1E7B75-DC89-4221-9D85-99FDA15546E8}" srcOrd="5" destOrd="0" parTransId="{7067B857-2850-40D1-AED8-4D5326C92C44}" sibTransId="{3769542F-08AC-4A64-9E26-561AB1CF0359}"/>
    <dgm:cxn modelId="{9AFDF333-D5A1-4410-A3DF-0C03B880AE04}" type="presOf" srcId="{329852EB-30A8-42A0-AB56-3C9364361BC7}" destId="{A80A5492-64C1-4126-B656-766FEB66BB6F}" srcOrd="0" destOrd="0" presId="urn:microsoft.com/office/officeart/2005/8/layout/radial5"/>
    <dgm:cxn modelId="{0842FFBB-121F-41F6-8079-222D6396BCDC}" type="presOf" srcId="{67A9DD07-8627-4366-A798-F3152A803E35}" destId="{22C692E9-ADE9-42FC-A763-1D23EB03AA4F}" srcOrd="0" destOrd="0" presId="urn:microsoft.com/office/officeart/2005/8/layout/radial5"/>
    <dgm:cxn modelId="{3DB48A1D-4726-4CF0-8BCD-5F87027122CF}" srcId="{1554687E-69DC-46CA-A338-EE0CAC12D4F0}" destId="{329852EB-30A8-42A0-AB56-3C9364361BC7}" srcOrd="1" destOrd="0" parTransId="{9751D8A7-A4B3-4D99-AF8B-5E1F69318C6C}" sibTransId="{1F1A962F-26F8-4164-BB72-76C30FE13C92}"/>
    <dgm:cxn modelId="{3006C0C1-2115-4D89-9E1A-E782B82F4675}" type="presOf" srcId="{AE4499A3-7944-4227-A9A1-4A7D6FCCF5BF}" destId="{F6917C76-200A-4C73-818B-0CFCFCFCB1E3}" srcOrd="0" destOrd="0" presId="urn:microsoft.com/office/officeart/2005/8/layout/radial5"/>
    <dgm:cxn modelId="{004788E4-F694-4500-B884-ABBB6B4FAA82}" srcId="{1554687E-69DC-46CA-A338-EE0CAC12D4F0}" destId="{67A9DD07-8627-4366-A798-F3152A803E35}" srcOrd="2" destOrd="0" parTransId="{F58AE97F-9BC8-494D-B615-7E6ED8A958A2}" sibTransId="{7CE14EC7-267B-4A3B-BAA7-555626D22F97}"/>
    <dgm:cxn modelId="{74C82DDF-816C-4CFF-AEDB-B8731676C954}" type="presOf" srcId="{52D8796D-C114-49FF-A234-4D4AC2201544}" destId="{AF89A930-573F-45BA-B628-FBB4ADEB7AA0}" srcOrd="0" destOrd="0" presId="urn:microsoft.com/office/officeart/2005/8/layout/radial5"/>
    <dgm:cxn modelId="{4778FB6C-B52D-4A6E-BE35-3D763808E25D}" type="presOf" srcId="{74675068-5058-44CD-9972-63C9B16149A7}" destId="{187B8FDB-EE41-440C-B26C-E7D04400C0A2}" srcOrd="1" destOrd="0" presId="urn:microsoft.com/office/officeart/2005/8/layout/radial5"/>
    <dgm:cxn modelId="{8656E800-B67B-4326-BA18-FED4C56B267B}" srcId="{1554687E-69DC-46CA-A338-EE0CAC12D4F0}" destId="{AE4499A3-7944-4227-A9A1-4A7D6FCCF5BF}" srcOrd="4" destOrd="0" parTransId="{74675068-5058-44CD-9972-63C9B16149A7}" sibTransId="{E8DC8E22-3C4A-4140-85AB-A30036FCE5FC}"/>
    <dgm:cxn modelId="{D1AFA0FF-D0D1-4990-9F26-5D0F5F110C23}" type="presOf" srcId="{9751D8A7-A4B3-4D99-AF8B-5E1F69318C6C}" destId="{927F7721-EA5C-48FE-8C17-057B29C510D8}" srcOrd="1" destOrd="0" presId="urn:microsoft.com/office/officeart/2005/8/layout/radial5"/>
    <dgm:cxn modelId="{E9DD030B-9957-46D8-853F-772717ABB33F}" type="presOf" srcId="{26C5F1EE-094D-4CE7-BD77-0F9842131A8D}" destId="{9661975B-EE69-499F-B8BD-2952B26A7743}" srcOrd="0" destOrd="0" presId="urn:microsoft.com/office/officeart/2005/8/layout/radial5"/>
    <dgm:cxn modelId="{FB165937-2361-458A-BE7D-C48F380781D7}" type="presOf" srcId="{7067B857-2850-40D1-AED8-4D5326C92C44}" destId="{E09658E2-E1DD-4A53-9B48-3BEEED69E4EC}" srcOrd="0" destOrd="0" presId="urn:microsoft.com/office/officeart/2005/8/layout/radial5"/>
    <dgm:cxn modelId="{15BC2DA4-F858-414D-8613-A5FDCB9AC0F2}" type="presOf" srcId="{BC1E7B75-DC89-4221-9D85-99FDA15546E8}" destId="{9E50E47F-CB4B-4296-A6BF-0E382F6F9287}" srcOrd="0" destOrd="0" presId="urn:microsoft.com/office/officeart/2005/8/layout/radial5"/>
    <dgm:cxn modelId="{E8632339-668C-497B-A7F9-33755BF3DED7}" type="presOf" srcId="{3BB71886-4BA0-462B-95E1-E5B40EFDAC2F}" destId="{AF15BA53-EE8E-42B3-B8EB-055F11DCC065}" srcOrd="0" destOrd="0" presId="urn:microsoft.com/office/officeart/2005/8/layout/radial5"/>
    <dgm:cxn modelId="{4FA45538-8729-4EB2-8950-7E62EE8FD8B2}" type="presOf" srcId="{ABAB15C9-A977-4B41-8055-C3553655A327}" destId="{980A7B62-A924-4E6F-ACC3-53501EC2A95E}" srcOrd="0" destOrd="0" presId="urn:microsoft.com/office/officeart/2005/8/layout/radial5"/>
    <dgm:cxn modelId="{40346CCC-0558-4202-AEAC-40580CE9EB2A}" type="presOf" srcId="{7067B857-2850-40D1-AED8-4D5326C92C44}" destId="{82713CBF-162F-41CE-AFEB-1E64DF7F7CE4}" srcOrd="1" destOrd="0" presId="urn:microsoft.com/office/officeart/2005/8/layout/radial5"/>
    <dgm:cxn modelId="{3DA1CC72-7377-4852-B454-6528FFFAB402}" type="presOf" srcId="{26C5F1EE-094D-4CE7-BD77-0F9842131A8D}" destId="{47EB7A61-3102-481C-88FE-F1E72EC7287A}" srcOrd="1" destOrd="0" presId="urn:microsoft.com/office/officeart/2005/8/layout/radial5"/>
    <dgm:cxn modelId="{DD7C55FE-888C-4B87-AEFB-EEA51716181A}" srcId="{1554687E-69DC-46CA-A338-EE0CAC12D4F0}" destId="{14758A1C-8307-4D8F-8AA2-A26205C8A488}" srcOrd="0" destOrd="0" parTransId="{ABAB15C9-A977-4B41-8055-C3553655A327}" sibTransId="{DE437C96-469A-4883-B2F5-B85233269B23}"/>
    <dgm:cxn modelId="{FB1E9637-6D63-4C3B-B690-E3A6FEE3A9D8}" type="presOf" srcId="{14758A1C-8307-4D8F-8AA2-A26205C8A488}" destId="{0E97600C-7B91-4F0F-8B4A-4AAC2D27CEA1}" srcOrd="0" destOrd="0" presId="urn:microsoft.com/office/officeart/2005/8/layout/radial5"/>
    <dgm:cxn modelId="{41A273EE-6133-41C7-B972-8566A4615A43}" type="presOf" srcId="{9751D8A7-A4B3-4D99-AF8B-5E1F69318C6C}" destId="{837C6259-1388-4A04-8154-100B83A1FDFE}" srcOrd="0" destOrd="0" presId="urn:microsoft.com/office/officeart/2005/8/layout/radial5"/>
    <dgm:cxn modelId="{DE7599D4-EA1F-47F3-A599-1A394F93689A}" type="presOf" srcId="{1554687E-69DC-46CA-A338-EE0CAC12D4F0}" destId="{683F4E8F-E191-4066-8AF6-44FA1DD80524}" srcOrd="0" destOrd="0" presId="urn:microsoft.com/office/officeart/2005/8/layout/radial5"/>
    <dgm:cxn modelId="{3321DDC6-2399-4856-A389-1EA38E61F6A2}" type="presParOf" srcId="{269A9C7D-60F0-4D34-9A23-F0EA283725BD}" destId="{683F4E8F-E191-4066-8AF6-44FA1DD80524}" srcOrd="0" destOrd="0" presId="urn:microsoft.com/office/officeart/2005/8/layout/radial5"/>
    <dgm:cxn modelId="{1ACBDDC5-6F69-459B-AB9E-8AABCDD35ACD}" type="presParOf" srcId="{269A9C7D-60F0-4D34-9A23-F0EA283725BD}" destId="{980A7B62-A924-4E6F-ACC3-53501EC2A95E}" srcOrd="1" destOrd="0" presId="urn:microsoft.com/office/officeart/2005/8/layout/radial5"/>
    <dgm:cxn modelId="{7F1EBFF2-0C98-40CC-96C9-8E128F159E39}" type="presParOf" srcId="{980A7B62-A924-4E6F-ACC3-53501EC2A95E}" destId="{89307A51-6F93-4987-8A23-5A7A6DEDA7D0}" srcOrd="0" destOrd="0" presId="urn:microsoft.com/office/officeart/2005/8/layout/radial5"/>
    <dgm:cxn modelId="{399655FC-23CB-4020-9AEA-56EB2EE20163}" type="presParOf" srcId="{269A9C7D-60F0-4D34-9A23-F0EA283725BD}" destId="{0E97600C-7B91-4F0F-8B4A-4AAC2D27CEA1}" srcOrd="2" destOrd="0" presId="urn:microsoft.com/office/officeart/2005/8/layout/radial5"/>
    <dgm:cxn modelId="{236A7A67-1A71-495B-9534-AFCCD3CD4C04}" type="presParOf" srcId="{269A9C7D-60F0-4D34-9A23-F0EA283725BD}" destId="{837C6259-1388-4A04-8154-100B83A1FDFE}" srcOrd="3" destOrd="0" presId="urn:microsoft.com/office/officeart/2005/8/layout/radial5"/>
    <dgm:cxn modelId="{E8ABB816-4390-41E3-8205-E497FD3EB221}" type="presParOf" srcId="{837C6259-1388-4A04-8154-100B83A1FDFE}" destId="{927F7721-EA5C-48FE-8C17-057B29C510D8}" srcOrd="0" destOrd="0" presId="urn:microsoft.com/office/officeart/2005/8/layout/radial5"/>
    <dgm:cxn modelId="{DCBB47B8-427B-40CB-A564-F944DD07420B}" type="presParOf" srcId="{269A9C7D-60F0-4D34-9A23-F0EA283725BD}" destId="{A80A5492-64C1-4126-B656-766FEB66BB6F}" srcOrd="4" destOrd="0" presId="urn:microsoft.com/office/officeart/2005/8/layout/radial5"/>
    <dgm:cxn modelId="{33C5BC4F-4BDD-4677-B211-36B28233D25F}" type="presParOf" srcId="{269A9C7D-60F0-4D34-9A23-F0EA283725BD}" destId="{BAC11883-7923-44D0-ADA7-18D0E44CBF0E}" srcOrd="5" destOrd="0" presId="urn:microsoft.com/office/officeart/2005/8/layout/radial5"/>
    <dgm:cxn modelId="{5FF88C6D-DBFE-418F-9902-3553E5880ECE}" type="presParOf" srcId="{BAC11883-7923-44D0-ADA7-18D0E44CBF0E}" destId="{4CE5C2ED-53FA-44CE-A8B4-FDDBB16AE6F0}" srcOrd="0" destOrd="0" presId="urn:microsoft.com/office/officeart/2005/8/layout/radial5"/>
    <dgm:cxn modelId="{73FACC73-FCF4-4BA6-B55C-8021E8368FC2}" type="presParOf" srcId="{269A9C7D-60F0-4D34-9A23-F0EA283725BD}" destId="{22C692E9-ADE9-42FC-A763-1D23EB03AA4F}" srcOrd="6" destOrd="0" presId="urn:microsoft.com/office/officeart/2005/8/layout/radial5"/>
    <dgm:cxn modelId="{D4828409-858B-4575-B79A-4D5646C47079}" type="presParOf" srcId="{269A9C7D-60F0-4D34-9A23-F0EA283725BD}" destId="{AF89A930-573F-45BA-B628-FBB4ADEB7AA0}" srcOrd="7" destOrd="0" presId="urn:microsoft.com/office/officeart/2005/8/layout/radial5"/>
    <dgm:cxn modelId="{28C7CCBB-8B1F-434D-8716-F5E488DCD895}" type="presParOf" srcId="{AF89A930-573F-45BA-B628-FBB4ADEB7AA0}" destId="{E194A2A8-A9E8-4328-AA18-DDEB9F70630F}" srcOrd="0" destOrd="0" presId="urn:microsoft.com/office/officeart/2005/8/layout/radial5"/>
    <dgm:cxn modelId="{B3E94B46-7D9A-4990-8D13-F616205F23F7}" type="presParOf" srcId="{269A9C7D-60F0-4D34-9A23-F0EA283725BD}" destId="{BB7FA880-C959-4B9B-A73D-9FCC8E5E2B5F}" srcOrd="8" destOrd="0" presId="urn:microsoft.com/office/officeart/2005/8/layout/radial5"/>
    <dgm:cxn modelId="{AF6C81F2-DCED-48FE-AA4D-D0A560F43707}" type="presParOf" srcId="{269A9C7D-60F0-4D34-9A23-F0EA283725BD}" destId="{7B67C3F0-2BB6-4908-A382-ABB587719479}" srcOrd="9" destOrd="0" presId="urn:microsoft.com/office/officeart/2005/8/layout/radial5"/>
    <dgm:cxn modelId="{786A1EB9-E68D-4BC1-AAA6-F4D7D399FE29}" type="presParOf" srcId="{7B67C3F0-2BB6-4908-A382-ABB587719479}" destId="{187B8FDB-EE41-440C-B26C-E7D04400C0A2}" srcOrd="0" destOrd="0" presId="urn:microsoft.com/office/officeart/2005/8/layout/radial5"/>
    <dgm:cxn modelId="{3A4FF98D-0BF0-4F39-AF96-0AF5AC9C0E38}" type="presParOf" srcId="{269A9C7D-60F0-4D34-9A23-F0EA283725BD}" destId="{F6917C76-200A-4C73-818B-0CFCFCFCB1E3}" srcOrd="10" destOrd="0" presId="urn:microsoft.com/office/officeart/2005/8/layout/radial5"/>
    <dgm:cxn modelId="{95B64CAB-1741-400E-8E31-3A6A3670F234}" type="presParOf" srcId="{269A9C7D-60F0-4D34-9A23-F0EA283725BD}" destId="{E09658E2-E1DD-4A53-9B48-3BEEED69E4EC}" srcOrd="11" destOrd="0" presId="urn:microsoft.com/office/officeart/2005/8/layout/radial5"/>
    <dgm:cxn modelId="{8D60E0EF-6FEA-44EC-8ABA-332A1B9968F0}" type="presParOf" srcId="{E09658E2-E1DD-4A53-9B48-3BEEED69E4EC}" destId="{82713CBF-162F-41CE-AFEB-1E64DF7F7CE4}" srcOrd="0" destOrd="0" presId="urn:microsoft.com/office/officeart/2005/8/layout/radial5"/>
    <dgm:cxn modelId="{04B1A6DA-8D31-481C-A363-1797E16FAE8A}" type="presParOf" srcId="{269A9C7D-60F0-4D34-9A23-F0EA283725BD}" destId="{9E50E47F-CB4B-4296-A6BF-0E382F6F9287}" srcOrd="12" destOrd="0" presId="urn:microsoft.com/office/officeart/2005/8/layout/radial5"/>
    <dgm:cxn modelId="{EF80E5D3-2A02-4F82-94EA-E52DE95C45D0}" type="presParOf" srcId="{269A9C7D-60F0-4D34-9A23-F0EA283725BD}" destId="{9661975B-EE69-499F-B8BD-2952B26A7743}" srcOrd="13" destOrd="0" presId="urn:microsoft.com/office/officeart/2005/8/layout/radial5"/>
    <dgm:cxn modelId="{25196412-F8C4-459C-92F0-2E1BD5F52D0D}" type="presParOf" srcId="{9661975B-EE69-499F-B8BD-2952B26A7743}" destId="{47EB7A61-3102-481C-88FE-F1E72EC7287A}" srcOrd="0" destOrd="0" presId="urn:microsoft.com/office/officeart/2005/8/layout/radial5"/>
    <dgm:cxn modelId="{D49A3612-26D4-43BD-9653-D712D9AB03C6}" type="presParOf" srcId="{269A9C7D-60F0-4D34-9A23-F0EA283725BD}" destId="{AF15BA53-EE8E-42B3-B8EB-055F11DCC065}" srcOrd="14" destOrd="0" presId="urn:microsoft.com/office/officeart/2005/8/layout/radial5"/>
  </dgm:cxnLst>
  <dgm:bg>
    <a:effectLst>
      <a:outerShdw blurRad="152400" dist="317500" dir="5400000" sx="90000" sy="-19000" rotWithShape="0">
        <a:prstClr val="black">
          <a:alpha val="15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A27E-8F35-4C0B-A289-02534359F4D2}">
      <dsp:nvSpPr>
        <dsp:cNvPr id="0" name=""/>
        <dsp:cNvSpPr/>
      </dsp:nvSpPr>
      <dsp:spPr>
        <a:xfrm>
          <a:off x="0" y="38099"/>
          <a:ext cx="8229600" cy="644658"/>
        </a:xfrm>
        <a:prstGeom prst="roundRect">
          <a:avLst>
            <a:gd name="adj" fmla="val 10000"/>
          </a:avLst>
        </a:prstGeom>
        <a:gradFill rotWithShape="0">
          <a:gsLst>
            <a:gs pos="0">
              <a:schemeClr val="accent2">
                <a:shade val="50000"/>
                <a:hueOff val="0"/>
                <a:satOff val="0"/>
                <a:lumOff val="0"/>
                <a:alphaOff val="0"/>
                <a:lumMod val="95000"/>
              </a:schemeClr>
            </a:gs>
            <a:gs pos="100000">
              <a:schemeClr val="accent2">
                <a:shade val="50000"/>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rtl="1">
            <a:lnSpc>
              <a:spcPct val="90000"/>
            </a:lnSpc>
            <a:spcBef>
              <a:spcPct val="0"/>
            </a:spcBef>
            <a:spcAft>
              <a:spcPct val="35000"/>
            </a:spcAft>
          </a:pPr>
          <a:r>
            <a:rPr lang="fa-IR" sz="3600" b="1" kern="1200" dirty="0" smtClean="0">
              <a:cs typeface="2  Homa" pitchFamily="2" charset="-78"/>
            </a:rPr>
            <a:t>مقدمه</a:t>
          </a:r>
          <a:endParaRPr lang="en-US" sz="3600" b="1" kern="1200" dirty="0">
            <a:cs typeface="2  Homa" pitchFamily="2" charset="-78"/>
          </a:endParaRPr>
        </a:p>
      </dsp:txBody>
      <dsp:txXfrm>
        <a:off x="0" y="38099"/>
        <a:ext cx="6519214" cy="644658"/>
      </dsp:txXfrm>
    </dsp:sp>
    <dsp:sp modelId="{99BD0556-7B79-481A-AB0B-1EC5C9E35459}">
      <dsp:nvSpPr>
        <dsp:cNvPr id="0" name=""/>
        <dsp:cNvSpPr/>
      </dsp:nvSpPr>
      <dsp:spPr>
        <a:xfrm>
          <a:off x="6519214" y="64465"/>
          <a:ext cx="1645920" cy="515726"/>
        </a:xfrm>
        <a:prstGeom prst="roundRect">
          <a:avLst>
            <a:gd name="adj" fmla="val 10000"/>
          </a:avLst>
        </a:prstGeom>
        <a:blipFill rotWithShape="0">
          <a:blip xmlns:r="http://schemas.openxmlformats.org/officeDocument/2006/relationships" r:embed="rId1"/>
          <a:stretch>
            <a:fillRect/>
          </a:stretch>
        </a:blipFill>
        <a:ln>
          <a:no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1233F8A-9F29-47E4-9D35-71F0521063FB}">
      <dsp:nvSpPr>
        <dsp:cNvPr id="0" name=""/>
        <dsp:cNvSpPr/>
      </dsp:nvSpPr>
      <dsp:spPr>
        <a:xfrm>
          <a:off x="0" y="709124"/>
          <a:ext cx="8229600" cy="644658"/>
        </a:xfrm>
        <a:prstGeom prst="roundRect">
          <a:avLst>
            <a:gd name="adj" fmla="val 10000"/>
          </a:avLst>
        </a:prstGeom>
        <a:gradFill rotWithShape="0">
          <a:gsLst>
            <a:gs pos="0">
              <a:schemeClr val="accent2">
                <a:shade val="50000"/>
                <a:hueOff val="64602"/>
                <a:satOff val="7965"/>
                <a:lumOff val="9052"/>
                <a:alphaOff val="0"/>
                <a:lumMod val="95000"/>
              </a:schemeClr>
            </a:gs>
            <a:gs pos="100000">
              <a:schemeClr val="accent2">
                <a:shade val="50000"/>
                <a:hueOff val="64602"/>
                <a:satOff val="7965"/>
                <a:lumOff val="9052"/>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rtl="1">
            <a:lnSpc>
              <a:spcPct val="90000"/>
            </a:lnSpc>
            <a:spcBef>
              <a:spcPct val="0"/>
            </a:spcBef>
            <a:spcAft>
              <a:spcPct val="35000"/>
            </a:spcAft>
          </a:pPr>
          <a:r>
            <a:rPr lang="fa-IR" sz="3600" b="1" kern="1200" smtClean="0">
              <a:cs typeface="2  Homa" pitchFamily="2" charset="-78"/>
            </a:rPr>
            <a:t> جرایم رایانه ای و انواع جرایم سایبری</a:t>
          </a:r>
          <a:endParaRPr lang="en-US" sz="3600" b="1" kern="1200" dirty="0">
            <a:cs typeface="2  Homa" pitchFamily="2" charset="-78"/>
          </a:endParaRPr>
        </a:p>
      </dsp:txBody>
      <dsp:txXfrm>
        <a:off x="0" y="709124"/>
        <a:ext cx="6519214" cy="644658"/>
      </dsp:txXfrm>
    </dsp:sp>
    <dsp:sp modelId="{3F015245-5028-4FBB-9B3B-D352EB647EB1}">
      <dsp:nvSpPr>
        <dsp:cNvPr id="0" name=""/>
        <dsp:cNvSpPr/>
      </dsp:nvSpPr>
      <dsp:spPr>
        <a:xfrm>
          <a:off x="6519214" y="773589"/>
          <a:ext cx="1645920" cy="515726"/>
        </a:xfrm>
        <a:prstGeom prst="roundRect">
          <a:avLst>
            <a:gd name="adj" fmla="val 10000"/>
          </a:avLst>
        </a:prstGeom>
        <a:blipFill rotWithShape="0">
          <a:blip xmlns:r="http://schemas.openxmlformats.org/officeDocument/2006/relationships" r:embed="rId2"/>
          <a:stretch>
            <a:fillRect/>
          </a:stretch>
        </a:blipFill>
        <a:ln>
          <a:no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BCA06E3-B766-4E2D-8D06-439DBFCE7F3F}">
      <dsp:nvSpPr>
        <dsp:cNvPr id="0" name=""/>
        <dsp:cNvSpPr/>
      </dsp:nvSpPr>
      <dsp:spPr>
        <a:xfrm>
          <a:off x="0" y="1418248"/>
          <a:ext cx="8229600" cy="644658"/>
        </a:xfrm>
        <a:prstGeom prst="roundRect">
          <a:avLst>
            <a:gd name="adj" fmla="val 10000"/>
          </a:avLst>
        </a:prstGeom>
        <a:gradFill rotWithShape="0">
          <a:gsLst>
            <a:gs pos="0">
              <a:schemeClr val="accent2">
                <a:shade val="50000"/>
                <a:hueOff val="129204"/>
                <a:satOff val="15931"/>
                <a:lumOff val="18105"/>
                <a:alphaOff val="0"/>
                <a:lumMod val="95000"/>
              </a:schemeClr>
            </a:gs>
            <a:gs pos="100000">
              <a:schemeClr val="accent2">
                <a:shade val="50000"/>
                <a:hueOff val="129204"/>
                <a:satOff val="15931"/>
                <a:lumOff val="18105"/>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rtl="1">
            <a:lnSpc>
              <a:spcPct val="90000"/>
            </a:lnSpc>
            <a:spcBef>
              <a:spcPct val="0"/>
            </a:spcBef>
            <a:spcAft>
              <a:spcPct val="35000"/>
            </a:spcAft>
          </a:pPr>
          <a:r>
            <a:rPr lang="fa-IR" sz="3600" b="1" kern="1200" dirty="0" smtClean="0">
              <a:cs typeface="2  Homa" pitchFamily="2" charset="-78"/>
            </a:rPr>
            <a:t>ضرورت تشکیل پلیس فتا</a:t>
          </a:r>
          <a:endParaRPr lang="en-US" sz="3600" b="1" kern="1200" dirty="0">
            <a:cs typeface="2  Homa" pitchFamily="2" charset="-78"/>
          </a:endParaRPr>
        </a:p>
      </dsp:txBody>
      <dsp:txXfrm>
        <a:off x="0" y="1418248"/>
        <a:ext cx="6519214" cy="644658"/>
      </dsp:txXfrm>
    </dsp:sp>
    <dsp:sp modelId="{E82E0D4D-B9BB-4D5D-B621-3B4D63CF8916}">
      <dsp:nvSpPr>
        <dsp:cNvPr id="0" name=""/>
        <dsp:cNvSpPr/>
      </dsp:nvSpPr>
      <dsp:spPr>
        <a:xfrm>
          <a:off x="6519214" y="1482714"/>
          <a:ext cx="1645920" cy="515726"/>
        </a:xfrm>
        <a:prstGeom prst="roundRect">
          <a:avLst>
            <a:gd name="adj" fmla="val 10000"/>
          </a:avLst>
        </a:prstGeom>
        <a:blipFill rotWithShape="0">
          <a:blip xmlns:r="http://schemas.openxmlformats.org/officeDocument/2006/relationships" r:embed="rId3"/>
          <a:stretch>
            <a:fillRect/>
          </a:stretch>
        </a:blipFill>
        <a:ln>
          <a:no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3E60718-DBEF-444D-BE7F-94805AA8DEBF}">
      <dsp:nvSpPr>
        <dsp:cNvPr id="0" name=""/>
        <dsp:cNvSpPr/>
      </dsp:nvSpPr>
      <dsp:spPr>
        <a:xfrm>
          <a:off x="0" y="2127372"/>
          <a:ext cx="8229600" cy="644658"/>
        </a:xfrm>
        <a:prstGeom prst="roundRect">
          <a:avLst>
            <a:gd name="adj" fmla="val 10000"/>
          </a:avLst>
        </a:prstGeom>
        <a:gradFill rotWithShape="0">
          <a:gsLst>
            <a:gs pos="0">
              <a:schemeClr val="accent2">
                <a:shade val="50000"/>
                <a:hueOff val="193806"/>
                <a:satOff val="23896"/>
                <a:lumOff val="27157"/>
                <a:alphaOff val="0"/>
                <a:lumMod val="95000"/>
              </a:schemeClr>
            </a:gs>
            <a:gs pos="100000">
              <a:schemeClr val="accent2">
                <a:shade val="50000"/>
                <a:hueOff val="193806"/>
                <a:satOff val="23896"/>
                <a:lumOff val="27157"/>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rtl="1">
            <a:lnSpc>
              <a:spcPct val="90000"/>
            </a:lnSpc>
            <a:spcBef>
              <a:spcPct val="0"/>
            </a:spcBef>
            <a:spcAft>
              <a:spcPct val="35000"/>
            </a:spcAft>
          </a:pPr>
          <a:r>
            <a:rPr lang="fa-IR" sz="3600" b="1" kern="1200" smtClean="0">
              <a:cs typeface="2  Homa" pitchFamily="2" charset="-78"/>
            </a:rPr>
            <a:t>اهداف تشکیل پلیس فتا</a:t>
          </a:r>
          <a:endParaRPr lang="en-US" sz="3600" b="1" kern="1200" dirty="0">
            <a:cs typeface="2  Homa" pitchFamily="2" charset="-78"/>
          </a:endParaRPr>
        </a:p>
      </dsp:txBody>
      <dsp:txXfrm>
        <a:off x="0" y="2127372"/>
        <a:ext cx="6519214" cy="644658"/>
      </dsp:txXfrm>
    </dsp:sp>
    <dsp:sp modelId="{53ECB06D-0A99-4B99-B5CC-D2A9D153CA8C}">
      <dsp:nvSpPr>
        <dsp:cNvPr id="0" name=""/>
        <dsp:cNvSpPr/>
      </dsp:nvSpPr>
      <dsp:spPr>
        <a:xfrm>
          <a:off x="6519214" y="2191838"/>
          <a:ext cx="1645920" cy="515726"/>
        </a:xfrm>
        <a:prstGeom prst="roundRect">
          <a:avLst>
            <a:gd name="adj" fmla="val 10000"/>
          </a:avLst>
        </a:prstGeom>
        <a:blipFill rotWithShape="0">
          <a:blip xmlns:r="http://schemas.openxmlformats.org/officeDocument/2006/relationships" r:embed="rId4"/>
          <a:stretch>
            <a:fillRect/>
          </a:stretch>
        </a:blipFill>
        <a:ln>
          <a:no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4536FA4-F8FF-4071-8B28-928F420AA78F}">
      <dsp:nvSpPr>
        <dsp:cNvPr id="0" name=""/>
        <dsp:cNvSpPr/>
      </dsp:nvSpPr>
      <dsp:spPr>
        <a:xfrm>
          <a:off x="0" y="2836496"/>
          <a:ext cx="8229600" cy="644658"/>
        </a:xfrm>
        <a:prstGeom prst="roundRect">
          <a:avLst>
            <a:gd name="adj" fmla="val 10000"/>
          </a:avLst>
        </a:prstGeom>
        <a:gradFill rotWithShape="0">
          <a:gsLst>
            <a:gs pos="0">
              <a:schemeClr val="accent2">
                <a:shade val="50000"/>
                <a:hueOff val="258408"/>
                <a:satOff val="31861"/>
                <a:lumOff val="36210"/>
                <a:alphaOff val="0"/>
                <a:lumMod val="95000"/>
              </a:schemeClr>
            </a:gs>
            <a:gs pos="100000">
              <a:schemeClr val="accent2">
                <a:shade val="50000"/>
                <a:hueOff val="258408"/>
                <a:satOff val="31861"/>
                <a:lumOff val="3621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rtl="1">
            <a:lnSpc>
              <a:spcPct val="90000"/>
            </a:lnSpc>
            <a:spcBef>
              <a:spcPct val="0"/>
            </a:spcBef>
            <a:spcAft>
              <a:spcPct val="35000"/>
            </a:spcAft>
          </a:pPr>
          <a:r>
            <a:rPr kumimoji="0" lang="fa-IR" sz="3600" b="1" i="0" u="none" strike="noStrike" kern="1200" cap="none" spc="0" normalizeH="0" baseline="0" noProof="0" dirty="0" smtClean="0">
              <a:ln/>
              <a:effectLst>
                <a:reflection blurRad="6350" stA="55000" endA="300" endPos="45500" dir="5400000" sy="-100000" algn="bl" rotWithShape="0"/>
              </a:effectLst>
              <a:uLnTx/>
              <a:uFillTx/>
              <a:latin typeface="+mj-lt"/>
              <a:ea typeface="+mj-ea"/>
              <a:cs typeface="2  Homa" pitchFamily="2" charset="-78"/>
            </a:rPr>
            <a:t>وظایف و مأموریت های پلیس فتا</a:t>
          </a:r>
          <a:endParaRPr lang="en-US" sz="3600" b="1" kern="1200" dirty="0">
            <a:cs typeface="2  Homa" pitchFamily="2" charset="-78"/>
          </a:endParaRPr>
        </a:p>
      </dsp:txBody>
      <dsp:txXfrm>
        <a:off x="0" y="2836496"/>
        <a:ext cx="6519214" cy="644658"/>
      </dsp:txXfrm>
    </dsp:sp>
    <dsp:sp modelId="{85D66FDA-109A-4F58-A901-43A0CE3DAF31}">
      <dsp:nvSpPr>
        <dsp:cNvPr id="0" name=""/>
        <dsp:cNvSpPr/>
      </dsp:nvSpPr>
      <dsp:spPr>
        <a:xfrm>
          <a:off x="6519214" y="2900962"/>
          <a:ext cx="1645920" cy="515726"/>
        </a:xfrm>
        <a:prstGeom prst="roundRect">
          <a:avLst>
            <a:gd name="adj" fmla="val 10000"/>
          </a:avLst>
        </a:prstGeom>
        <a:blipFill rotWithShape="0">
          <a:blip xmlns:r="http://schemas.openxmlformats.org/officeDocument/2006/relationships" r:embed="rId5"/>
          <a:stretch>
            <a:fillRect/>
          </a:stretch>
        </a:blipFill>
        <a:ln>
          <a:no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6B29648-80FA-4F2A-9734-573883114990}">
      <dsp:nvSpPr>
        <dsp:cNvPr id="0" name=""/>
        <dsp:cNvSpPr/>
      </dsp:nvSpPr>
      <dsp:spPr>
        <a:xfrm>
          <a:off x="0" y="3545620"/>
          <a:ext cx="8229600" cy="644658"/>
        </a:xfrm>
        <a:prstGeom prst="roundRect">
          <a:avLst>
            <a:gd name="adj" fmla="val 10000"/>
          </a:avLst>
        </a:prstGeom>
        <a:gradFill rotWithShape="0">
          <a:gsLst>
            <a:gs pos="0">
              <a:schemeClr val="accent2">
                <a:shade val="50000"/>
                <a:hueOff val="258408"/>
                <a:satOff val="31861"/>
                <a:lumOff val="36210"/>
                <a:alphaOff val="0"/>
                <a:lumMod val="95000"/>
              </a:schemeClr>
            </a:gs>
            <a:gs pos="100000">
              <a:schemeClr val="accent2">
                <a:shade val="50000"/>
                <a:hueOff val="258408"/>
                <a:satOff val="31861"/>
                <a:lumOff val="3621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rtl="1">
            <a:lnSpc>
              <a:spcPct val="90000"/>
            </a:lnSpc>
            <a:spcBef>
              <a:spcPct val="0"/>
            </a:spcBef>
            <a:spcAft>
              <a:spcPct val="35000"/>
            </a:spcAft>
          </a:pPr>
          <a:r>
            <a:rPr kumimoji="0" lang="fa-IR" sz="3600" b="1" i="0" u="none" strike="noStrike" kern="1200" cap="all" normalizeH="0" baseline="0" noProof="0" smtClean="0">
              <a:ln w="0"/>
              <a:effectLst>
                <a:reflection blurRad="12700" stA="50000" endPos="50000" dist="5000" dir="5400000" sy="-100000" rotWithShape="0"/>
              </a:effectLst>
              <a:uLnTx/>
              <a:uFillTx/>
              <a:latin typeface="+mj-lt"/>
              <a:ea typeface="+mj-ea"/>
              <a:cs typeface="2  Homa" pitchFamily="2" charset="-78"/>
            </a:rPr>
            <a:t>حوزه فعالیت های پلیس فتا</a:t>
          </a:r>
          <a:endParaRPr lang="en-US" sz="3600" b="1" kern="1200" dirty="0">
            <a:cs typeface="2  Homa" pitchFamily="2" charset="-78"/>
          </a:endParaRPr>
        </a:p>
      </dsp:txBody>
      <dsp:txXfrm>
        <a:off x="0" y="3545620"/>
        <a:ext cx="6519214" cy="644658"/>
      </dsp:txXfrm>
    </dsp:sp>
    <dsp:sp modelId="{48FF1AB5-7C8C-401F-AF30-7712E8464DB7}">
      <dsp:nvSpPr>
        <dsp:cNvPr id="0" name=""/>
        <dsp:cNvSpPr/>
      </dsp:nvSpPr>
      <dsp:spPr>
        <a:xfrm>
          <a:off x="6519214" y="3610086"/>
          <a:ext cx="1645920" cy="515726"/>
        </a:xfrm>
        <a:prstGeom prst="roundRect">
          <a:avLst>
            <a:gd name="adj" fmla="val 10000"/>
          </a:avLst>
        </a:prstGeom>
        <a:blipFill rotWithShape="0">
          <a:blip xmlns:r="http://schemas.openxmlformats.org/officeDocument/2006/relationships" r:embed="rId6"/>
          <a:stretch>
            <a:fillRect/>
          </a:stretch>
        </a:blipFill>
        <a:ln>
          <a:no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3C2DF8D-0128-4D6D-B46D-254BBE059D65}">
      <dsp:nvSpPr>
        <dsp:cNvPr id="0" name=""/>
        <dsp:cNvSpPr/>
      </dsp:nvSpPr>
      <dsp:spPr>
        <a:xfrm>
          <a:off x="0" y="4254744"/>
          <a:ext cx="8229600" cy="644658"/>
        </a:xfrm>
        <a:prstGeom prst="roundRect">
          <a:avLst>
            <a:gd name="adj" fmla="val 10000"/>
          </a:avLst>
        </a:prstGeom>
        <a:gradFill rotWithShape="0">
          <a:gsLst>
            <a:gs pos="0">
              <a:schemeClr val="accent2">
                <a:shade val="50000"/>
                <a:hueOff val="193806"/>
                <a:satOff val="23896"/>
                <a:lumOff val="27157"/>
                <a:alphaOff val="0"/>
                <a:lumMod val="95000"/>
              </a:schemeClr>
            </a:gs>
            <a:gs pos="100000">
              <a:schemeClr val="accent2">
                <a:shade val="50000"/>
                <a:hueOff val="193806"/>
                <a:satOff val="23896"/>
                <a:lumOff val="27157"/>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rtl="1">
            <a:lnSpc>
              <a:spcPct val="90000"/>
            </a:lnSpc>
            <a:spcBef>
              <a:spcPct val="0"/>
            </a:spcBef>
            <a:spcAft>
              <a:spcPct val="35000"/>
            </a:spcAft>
          </a:pPr>
          <a:r>
            <a:rPr lang="fa-IR" sz="3600" b="1" kern="1200" smtClean="0">
              <a:cs typeface="2  Homa" pitchFamily="2" charset="-78"/>
            </a:rPr>
            <a:t>ویژگی های پلیس فتا</a:t>
          </a:r>
          <a:endParaRPr lang="en-US" sz="3600" b="1" kern="1200" dirty="0">
            <a:cs typeface="2  Homa" pitchFamily="2" charset="-78"/>
          </a:endParaRPr>
        </a:p>
      </dsp:txBody>
      <dsp:txXfrm>
        <a:off x="0" y="4254744"/>
        <a:ext cx="6519214" cy="644658"/>
      </dsp:txXfrm>
    </dsp:sp>
    <dsp:sp modelId="{92EB045F-51D8-450C-8767-E32A8C6DFBFD}">
      <dsp:nvSpPr>
        <dsp:cNvPr id="0" name=""/>
        <dsp:cNvSpPr/>
      </dsp:nvSpPr>
      <dsp:spPr>
        <a:xfrm>
          <a:off x="6519214" y="4319210"/>
          <a:ext cx="1645920" cy="515726"/>
        </a:xfrm>
        <a:prstGeom prst="roundRect">
          <a:avLst>
            <a:gd name="adj" fmla="val 10000"/>
          </a:avLst>
        </a:prstGeom>
        <a:blipFill rotWithShape="0">
          <a:blip xmlns:r="http://schemas.openxmlformats.org/officeDocument/2006/relationships" r:embed="rId7"/>
          <a:stretch>
            <a:fillRect/>
          </a:stretch>
        </a:blipFill>
        <a:ln>
          <a:no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79AEFB1-D641-4497-833A-187C2EA5EA52}">
      <dsp:nvSpPr>
        <dsp:cNvPr id="0" name=""/>
        <dsp:cNvSpPr/>
      </dsp:nvSpPr>
      <dsp:spPr>
        <a:xfrm>
          <a:off x="0" y="4963869"/>
          <a:ext cx="8229600" cy="644658"/>
        </a:xfrm>
        <a:prstGeom prst="roundRect">
          <a:avLst>
            <a:gd name="adj" fmla="val 10000"/>
          </a:avLst>
        </a:prstGeom>
        <a:gradFill rotWithShape="0">
          <a:gsLst>
            <a:gs pos="0">
              <a:schemeClr val="accent2">
                <a:shade val="50000"/>
                <a:hueOff val="129204"/>
                <a:satOff val="15931"/>
                <a:lumOff val="18105"/>
                <a:alphaOff val="0"/>
                <a:lumMod val="95000"/>
              </a:schemeClr>
            </a:gs>
            <a:gs pos="100000">
              <a:schemeClr val="accent2">
                <a:shade val="50000"/>
                <a:hueOff val="129204"/>
                <a:satOff val="15931"/>
                <a:lumOff val="18105"/>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rtl="1">
            <a:lnSpc>
              <a:spcPct val="90000"/>
            </a:lnSpc>
            <a:spcBef>
              <a:spcPct val="0"/>
            </a:spcBef>
            <a:spcAft>
              <a:spcPct val="35000"/>
            </a:spcAft>
          </a:pPr>
          <a:r>
            <a:rPr lang="fa-IR" sz="3600" b="1" kern="1200" dirty="0" smtClean="0">
              <a:effectLst>
                <a:reflection blurRad="6350" stA="55000" endA="300" endPos="45500" dir="5400000" sy="-100000" algn="bl" rotWithShape="0"/>
              </a:effectLst>
              <a:latin typeface="+mj-lt"/>
              <a:ea typeface="+mj-ea"/>
              <a:cs typeface="2  Homa" pitchFamily="2" charset="-78"/>
            </a:rPr>
            <a:t>چشم‌انداز پلیس فتا</a:t>
          </a:r>
          <a:endParaRPr lang="en-US" sz="3600" b="1" kern="1200" dirty="0">
            <a:cs typeface="2  Homa" pitchFamily="2" charset="-78"/>
          </a:endParaRPr>
        </a:p>
      </dsp:txBody>
      <dsp:txXfrm>
        <a:off x="0" y="4963869"/>
        <a:ext cx="6519214" cy="644658"/>
      </dsp:txXfrm>
    </dsp:sp>
    <dsp:sp modelId="{9B9775C5-FEA0-4DDE-9520-8DD0812F3A09}">
      <dsp:nvSpPr>
        <dsp:cNvPr id="0" name=""/>
        <dsp:cNvSpPr/>
      </dsp:nvSpPr>
      <dsp:spPr>
        <a:xfrm>
          <a:off x="6519214" y="5028334"/>
          <a:ext cx="1645920" cy="515726"/>
        </a:xfrm>
        <a:prstGeom prst="roundRect">
          <a:avLst>
            <a:gd name="adj" fmla="val 10000"/>
          </a:avLst>
        </a:prstGeom>
        <a:blipFill rotWithShape="0">
          <a:blip xmlns:r="http://schemas.openxmlformats.org/officeDocument/2006/relationships" r:embed="rId8"/>
          <a:stretch>
            <a:fillRect/>
          </a:stretch>
        </a:blipFill>
        <a:ln>
          <a:no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E1DFCAF-1B4E-463F-9FA1-D6C0652506B4}">
      <dsp:nvSpPr>
        <dsp:cNvPr id="0" name=""/>
        <dsp:cNvSpPr/>
      </dsp:nvSpPr>
      <dsp:spPr>
        <a:xfrm>
          <a:off x="0" y="5672993"/>
          <a:ext cx="8229600" cy="644658"/>
        </a:xfrm>
        <a:prstGeom prst="roundRect">
          <a:avLst>
            <a:gd name="adj" fmla="val 10000"/>
          </a:avLst>
        </a:prstGeom>
        <a:gradFill rotWithShape="0">
          <a:gsLst>
            <a:gs pos="0">
              <a:schemeClr val="accent2">
                <a:shade val="50000"/>
                <a:hueOff val="64602"/>
                <a:satOff val="7965"/>
                <a:lumOff val="9052"/>
                <a:alphaOff val="0"/>
                <a:lumMod val="95000"/>
              </a:schemeClr>
            </a:gs>
            <a:gs pos="100000">
              <a:schemeClr val="accent2">
                <a:shade val="50000"/>
                <a:hueOff val="64602"/>
                <a:satOff val="7965"/>
                <a:lumOff val="9052"/>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rtl="1">
            <a:lnSpc>
              <a:spcPct val="90000"/>
            </a:lnSpc>
            <a:spcBef>
              <a:spcPct val="0"/>
            </a:spcBef>
            <a:spcAft>
              <a:spcPct val="35000"/>
            </a:spcAft>
          </a:pPr>
          <a:r>
            <a:rPr lang="fa-IR" sz="3600" b="1" kern="1200" smtClean="0">
              <a:cs typeface="2  Homa" pitchFamily="2" charset="-78"/>
            </a:rPr>
            <a:t>وقوع جرایم رایانه ای در ایران</a:t>
          </a:r>
          <a:endParaRPr lang="en-US" sz="3600" b="1" kern="1200" dirty="0">
            <a:cs typeface="2  Homa" pitchFamily="2" charset="-78"/>
          </a:endParaRPr>
        </a:p>
      </dsp:txBody>
      <dsp:txXfrm>
        <a:off x="0" y="5672993"/>
        <a:ext cx="6519214" cy="644658"/>
      </dsp:txXfrm>
    </dsp:sp>
    <dsp:sp modelId="{2DA5E08E-D55D-4659-ADA4-0D4CB2433932}">
      <dsp:nvSpPr>
        <dsp:cNvPr id="0" name=""/>
        <dsp:cNvSpPr/>
      </dsp:nvSpPr>
      <dsp:spPr>
        <a:xfrm>
          <a:off x="6519214" y="5737459"/>
          <a:ext cx="1645920" cy="515726"/>
        </a:xfrm>
        <a:prstGeom prst="roundRect">
          <a:avLst>
            <a:gd name="adj" fmla="val 10000"/>
          </a:avLst>
        </a:prstGeom>
        <a:blipFill rotWithShape="0">
          <a:blip xmlns:r="http://schemas.openxmlformats.org/officeDocument/2006/relationships" r:embed="rId9"/>
          <a:stretch>
            <a:fillRect/>
          </a:stretch>
        </a:blipFill>
        <a:ln>
          <a:no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C3D4FC-6342-47A1-A9CE-877EBAB1C0CD}" type="datetimeFigureOut">
              <a:rPr lang="en-US" smtClean="0"/>
              <a:pPr/>
              <a:t>8/7/2019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C1331D-61AC-4CC0-9D32-F56713DC0D8A}" type="slidenum">
              <a:rPr lang="en-US" smtClean="0"/>
              <a:pPr/>
              <a:t>‹#›</a:t>
            </a:fld>
            <a:endParaRPr lang="en-US"/>
          </a:p>
        </p:txBody>
      </p:sp>
    </p:spTree>
    <p:extLst>
      <p:ext uri="{BB962C8B-B14F-4D97-AF65-F5344CB8AC3E}">
        <p14:creationId xmlns:p14="http://schemas.microsoft.com/office/powerpoint/2010/main" val="18475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1</a:t>
            </a:fld>
            <a:endParaRPr lang="en-US"/>
          </a:p>
        </p:txBody>
      </p:sp>
    </p:spTree>
    <p:extLst>
      <p:ext uri="{BB962C8B-B14F-4D97-AF65-F5344CB8AC3E}">
        <p14:creationId xmlns:p14="http://schemas.microsoft.com/office/powerpoint/2010/main" val="403433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10</a:t>
            </a:fld>
            <a:endParaRPr lang="en-US"/>
          </a:p>
        </p:txBody>
      </p:sp>
    </p:spTree>
    <p:extLst>
      <p:ext uri="{BB962C8B-B14F-4D97-AF65-F5344CB8AC3E}">
        <p14:creationId xmlns:p14="http://schemas.microsoft.com/office/powerpoint/2010/main" val="345475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11</a:t>
            </a:fld>
            <a:endParaRPr lang="en-US"/>
          </a:p>
        </p:txBody>
      </p:sp>
    </p:spTree>
    <p:extLst>
      <p:ext uri="{BB962C8B-B14F-4D97-AF65-F5344CB8AC3E}">
        <p14:creationId xmlns:p14="http://schemas.microsoft.com/office/powerpoint/2010/main" val="195262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12</a:t>
            </a:fld>
            <a:endParaRPr lang="en-US"/>
          </a:p>
        </p:txBody>
      </p:sp>
    </p:spTree>
    <p:extLst>
      <p:ext uri="{BB962C8B-B14F-4D97-AF65-F5344CB8AC3E}">
        <p14:creationId xmlns:p14="http://schemas.microsoft.com/office/powerpoint/2010/main" val="644968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13</a:t>
            </a:fld>
            <a:endParaRPr lang="en-US"/>
          </a:p>
        </p:txBody>
      </p:sp>
    </p:spTree>
    <p:extLst>
      <p:ext uri="{BB962C8B-B14F-4D97-AF65-F5344CB8AC3E}">
        <p14:creationId xmlns:p14="http://schemas.microsoft.com/office/powerpoint/2010/main" val="1305607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14</a:t>
            </a:fld>
            <a:endParaRPr lang="en-US"/>
          </a:p>
        </p:txBody>
      </p:sp>
    </p:spTree>
    <p:extLst>
      <p:ext uri="{BB962C8B-B14F-4D97-AF65-F5344CB8AC3E}">
        <p14:creationId xmlns:p14="http://schemas.microsoft.com/office/powerpoint/2010/main" val="384588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15</a:t>
            </a:fld>
            <a:endParaRPr lang="en-US"/>
          </a:p>
        </p:txBody>
      </p:sp>
    </p:spTree>
    <p:extLst>
      <p:ext uri="{BB962C8B-B14F-4D97-AF65-F5344CB8AC3E}">
        <p14:creationId xmlns:p14="http://schemas.microsoft.com/office/powerpoint/2010/main" val="368864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16</a:t>
            </a:fld>
            <a:endParaRPr lang="en-US"/>
          </a:p>
        </p:txBody>
      </p:sp>
    </p:spTree>
    <p:extLst>
      <p:ext uri="{BB962C8B-B14F-4D97-AF65-F5344CB8AC3E}">
        <p14:creationId xmlns:p14="http://schemas.microsoft.com/office/powerpoint/2010/main" val="2612648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17</a:t>
            </a:fld>
            <a:endParaRPr lang="en-US"/>
          </a:p>
        </p:txBody>
      </p:sp>
    </p:spTree>
    <p:extLst>
      <p:ext uri="{BB962C8B-B14F-4D97-AF65-F5344CB8AC3E}">
        <p14:creationId xmlns:p14="http://schemas.microsoft.com/office/powerpoint/2010/main" val="618516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18</a:t>
            </a:fld>
            <a:endParaRPr lang="en-US"/>
          </a:p>
        </p:txBody>
      </p:sp>
    </p:spTree>
    <p:extLst>
      <p:ext uri="{BB962C8B-B14F-4D97-AF65-F5344CB8AC3E}">
        <p14:creationId xmlns:p14="http://schemas.microsoft.com/office/powerpoint/2010/main" val="3932145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19</a:t>
            </a:fld>
            <a:endParaRPr lang="en-US"/>
          </a:p>
        </p:txBody>
      </p:sp>
    </p:spTree>
    <p:extLst>
      <p:ext uri="{BB962C8B-B14F-4D97-AF65-F5344CB8AC3E}">
        <p14:creationId xmlns:p14="http://schemas.microsoft.com/office/powerpoint/2010/main" val="184306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2</a:t>
            </a:fld>
            <a:endParaRPr lang="en-US"/>
          </a:p>
        </p:txBody>
      </p:sp>
    </p:spTree>
    <p:extLst>
      <p:ext uri="{BB962C8B-B14F-4D97-AF65-F5344CB8AC3E}">
        <p14:creationId xmlns:p14="http://schemas.microsoft.com/office/powerpoint/2010/main" val="4236779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20</a:t>
            </a:fld>
            <a:endParaRPr lang="en-US"/>
          </a:p>
        </p:txBody>
      </p:sp>
    </p:spTree>
    <p:extLst>
      <p:ext uri="{BB962C8B-B14F-4D97-AF65-F5344CB8AC3E}">
        <p14:creationId xmlns:p14="http://schemas.microsoft.com/office/powerpoint/2010/main" val="3253109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21</a:t>
            </a:fld>
            <a:endParaRPr lang="en-US"/>
          </a:p>
        </p:txBody>
      </p:sp>
    </p:spTree>
    <p:extLst>
      <p:ext uri="{BB962C8B-B14F-4D97-AF65-F5344CB8AC3E}">
        <p14:creationId xmlns:p14="http://schemas.microsoft.com/office/powerpoint/2010/main" val="3616453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22</a:t>
            </a:fld>
            <a:endParaRPr lang="en-US"/>
          </a:p>
        </p:txBody>
      </p:sp>
    </p:spTree>
    <p:extLst>
      <p:ext uri="{BB962C8B-B14F-4D97-AF65-F5344CB8AC3E}">
        <p14:creationId xmlns:p14="http://schemas.microsoft.com/office/powerpoint/2010/main" val="552254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23</a:t>
            </a:fld>
            <a:endParaRPr lang="en-US"/>
          </a:p>
        </p:txBody>
      </p:sp>
    </p:spTree>
    <p:extLst>
      <p:ext uri="{BB962C8B-B14F-4D97-AF65-F5344CB8AC3E}">
        <p14:creationId xmlns:p14="http://schemas.microsoft.com/office/powerpoint/2010/main" val="2484724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24</a:t>
            </a:fld>
            <a:endParaRPr lang="en-US"/>
          </a:p>
        </p:txBody>
      </p:sp>
    </p:spTree>
    <p:extLst>
      <p:ext uri="{BB962C8B-B14F-4D97-AF65-F5344CB8AC3E}">
        <p14:creationId xmlns:p14="http://schemas.microsoft.com/office/powerpoint/2010/main" val="1372795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25</a:t>
            </a:fld>
            <a:endParaRPr lang="en-US"/>
          </a:p>
        </p:txBody>
      </p:sp>
    </p:spTree>
    <p:extLst>
      <p:ext uri="{BB962C8B-B14F-4D97-AF65-F5344CB8AC3E}">
        <p14:creationId xmlns:p14="http://schemas.microsoft.com/office/powerpoint/2010/main" val="2212727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26</a:t>
            </a:fld>
            <a:endParaRPr lang="en-US"/>
          </a:p>
        </p:txBody>
      </p:sp>
    </p:spTree>
    <p:extLst>
      <p:ext uri="{BB962C8B-B14F-4D97-AF65-F5344CB8AC3E}">
        <p14:creationId xmlns:p14="http://schemas.microsoft.com/office/powerpoint/2010/main" val="52962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3</a:t>
            </a:fld>
            <a:endParaRPr lang="en-US"/>
          </a:p>
        </p:txBody>
      </p:sp>
    </p:spTree>
    <p:extLst>
      <p:ext uri="{BB962C8B-B14F-4D97-AF65-F5344CB8AC3E}">
        <p14:creationId xmlns:p14="http://schemas.microsoft.com/office/powerpoint/2010/main" val="275676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4</a:t>
            </a:fld>
            <a:endParaRPr lang="en-US"/>
          </a:p>
        </p:txBody>
      </p:sp>
    </p:spTree>
    <p:extLst>
      <p:ext uri="{BB962C8B-B14F-4D97-AF65-F5344CB8AC3E}">
        <p14:creationId xmlns:p14="http://schemas.microsoft.com/office/powerpoint/2010/main" val="129934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5</a:t>
            </a:fld>
            <a:endParaRPr lang="en-US"/>
          </a:p>
        </p:txBody>
      </p:sp>
    </p:spTree>
    <p:extLst>
      <p:ext uri="{BB962C8B-B14F-4D97-AF65-F5344CB8AC3E}">
        <p14:creationId xmlns:p14="http://schemas.microsoft.com/office/powerpoint/2010/main" val="2974435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6</a:t>
            </a:fld>
            <a:endParaRPr lang="en-US"/>
          </a:p>
        </p:txBody>
      </p:sp>
    </p:spTree>
    <p:extLst>
      <p:ext uri="{BB962C8B-B14F-4D97-AF65-F5344CB8AC3E}">
        <p14:creationId xmlns:p14="http://schemas.microsoft.com/office/powerpoint/2010/main" val="1406308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7</a:t>
            </a:fld>
            <a:endParaRPr lang="en-US"/>
          </a:p>
        </p:txBody>
      </p:sp>
    </p:spTree>
    <p:extLst>
      <p:ext uri="{BB962C8B-B14F-4D97-AF65-F5344CB8AC3E}">
        <p14:creationId xmlns:p14="http://schemas.microsoft.com/office/powerpoint/2010/main" val="4119175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8</a:t>
            </a:fld>
            <a:endParaRPr lang="en-US"/>
          </a:p>
        </p:txBody>
      </p:sp>
    </p:spTree>
    <p:extLst>
      <p:ext uri="{BB962C8B-B14F-4D97-AF65-F5344CB8AC3E}">
        <p14:creationId xmlns:p14="http://schemas.microsoft.com/office/powerpoint/2010/main" val="1808075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C1331D-61AC-4CC0-9D32-F56713DC0D8A}" type="slidenum">
              <a:rPr lang="en-US" smtClean="0"/>
              <a:pPr/>
              <a:t>9</a:t>
            </a:fld>
            <a:endParaRPr lang="en-US"/>
          </a:p>
        </p:txBody>
      </p:sp>
    </p:spTree>
    <p:extLst>
      <p:ext uri="{BB962C8B-B14F-4D97-AF65-F5344CB8AC3E}">
        <p14:creationId xmlns:p14="http://schemas.microsoft.com/office/powerpoint/2010/main" val="102697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355A8A-7A76-4429-BC00-2722C937AAE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4508E-A1E3-4746-A2AD-9F7920D0E930}"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355A8A-7A76-4429-BC00-2722C937AAE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4508E-A1E3-4746-A2AD-9F7920D0E9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355A8A-7A76-4429-BC00-2722C937AAE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4508E-A1E3-4746-A2AD-9F7920D0E9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A355A8A-7A76-4429-BC00-2722C937AAE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4508E-A1E3-4746-A2AD-9F7920D0E93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355A8A-7A76-4429-BC00-2722C937AAE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4508E-A1E3-4746-A2AD-9F7920D0E9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A355A8A-7A76-4429-BC00-2722C937AAE9}"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4508E-A1E3-4746-A2AD-9F7920D0E93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355A8A-7A76-4429-BC00-2722C937AAE9}" type="datetimeFigureOut">
              <a:rPr lang="en-US" smtClean="0"/>
              <a:pPr/>
              <a:t>8/7/2019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F4508E-A1E3-4746-A2AD-9F7920D0E930}"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355A8A-7A76-4429-BC00-2722C937AAE9}" type="datetimeFigureOut">
              <a:rPr lang="en-US" smtClean="0"/>
              <a:pPr/>
              <a:t>8/7/2019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4508E-A1E3-4746-A2AD-9F7920D0E9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55A8A-7A76-4429-BC00-2722C937AAE9}" type="datetimeFigureOut">
              <a:rPr lang="en-US" smtClean="0"/>
              <a:pPr/>
              <a:t>8/7/2019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F4508E-A1E3-4746-A2AD-9F7920D0E9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55A8A-7A76-4429-BC00-2722C937AAE9}"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4508E-A1E3-4746-A2AD-9F7920D0E9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55A8A-7A76-4429-BC00-2722C937AAE9}"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4508E-A1E3-4746-A2AD-9F7920D0E930}"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A355A8A-7A76-4429-BC00-2722C937AAE9}" type="datetimeFigureOut">
              <a:rPr lang="en-US" smtClean="0"/>
              <a:pPr/>
              <a:t>8/7/2019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DF4508E-A1E3-4746-A2AD-9F7920D0E9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file:///J:\Term%20Akhar\Fata\introduction.ex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file:///K:\Fata\flv\1.fl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www.cyberpolice.i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1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19100" y="685800"/>
            <a:ext cx="8305800" cy="5486400"/>
          </a:xfrm>
        </p:spPr>
        <p:txBody>
          <a:bodyPr/>
          <a:lstStyle/>
          <a:p>
            <a:pPr marL="0" indent="0" algn="ctr" rtl="1">
              <a:buNone/>
            </a:pPr>
            <a:r>
              <a:rPr lang="fa-IR" sz="9600" dirty="0" smtClean="0">
                <a:latin typeface="IranNastaliq" pitchFamily="18" charset="0"/>
                <a:cs typeface="IranNastaliq" pitchFamily="18" charset="0"/>
              </a:rPr>
              <a:t>به نام خداوندی که انسان را   آفرید </a:t>
            </a:r>
            <a:r>
              <a:rPr lang="fa-IR" sz="8000" dirty="0" smtClean="0">
                <a:latin typeface="IranNastaliq" pitchFamily="18" charset="0"/>
                <a:cs typeface="IranNastaliq" pitchFamily="18" charset="0"/>
              </a:rPr>
              <a:t/>
            </a:r>
            <a:br>
              <a:rPr lang="fa-IR" sz="8000" dirty="0" smtClean="0">
                <a:latin typeface="IranNastaliq" pitchFamily="18" charset="0"/>
                <a:cs typeface="IranNastaliq" pitchFamily="18" charset="0"/>
              </a:rPr>
            </a:br>
            <a:r>
              <a:rPr lang="fa-IR" sz="3200" dirty="0" smtClean="0">
                <a:latin typeface="IranNastaliq" pitchFamily="18" charset="0"/>
                <a:cs typeface="IranNastaliq" pitchFamily="18" charset="0"/>
              </a:rPr>
              <a:t/>
            </a:r>
            <a:br>
              <a:rPr lang="fa-IR" sz="3200" dirty="0" smtClean="0">
                <a:latin typeface="IranNastaliq" pitchFamily="18" charset="0"/>
                <a:cs typeface="IranNastaliq" pitchFamily="18" charset="0"/>
              </a:rPr>
            </a:br>
            <a:r>
              <a:rPr lang="fa-IR" sz="8000" dirty="0" smtClean="0">
                <a:latin typeface="IranNastaliq" pitchFamily="18" charset="0"/>
                <a:cs typeface="IranNastaliq" pitchFamily="18" charset="0"/>
              </a:rPr>
              <a:t>و  با تعلیم حقایق هستی خلقت </a:t>
            </a:r>
            <a:br>
              <a:rPr lang="fa-IR" sz="8000" dirty="0" smtClean="0">
                <a:latin typeface="IranNastaliq" pitchFamily="18" charset="0"/>
                <a:cs typeface="IranNastaliq" pitchFamily="18" charset="0"/>
              </a:rPr>
            </a:br>
            <a:r>
              <a:rPr lang="fa-IR" sz="8000" dirty="0" smtClean="0">
                <a:latin typeface="IranNastaliq" pitchFamily="18" charset="0"/>
                <a:cs typeface="IranNastaliq" pitchFamily="18" charset="0"/>
              </a:rPr>
              <a:t>او را به عنایت رساند </a:t>
            </a:r>
            <a:br>
              <a:rPr lang="fa-IR" sz="8000" dirty="0" smtClean="0">
                <a:latin typeface="IranNastaliq" pitchFamily="18" charset="0"/>
                <a:cs typeface="IranNastaliq" pitchFamily="18" charset="0"/>
              </a:rPr>
            </a:br>
            <a:r>
              <a:rPr lang="fa-IR" sz="7800" dirty="0" smtClean="0">
                <a:latin typeface="IranNastaliq" pitchFamily="18" charset="0"/>
                <a:cs typeface="IranNastaliq" pitchFamily="18" charset="0"/>
              </a:rPr>
              <a:t>و تاج علم و کرامت بر سر برترین آفریده ی خویش نهاد</a:t>
            </a:r>
            <a:endParaRPr lang="en-US" sz="7800" dirty="0">
              <a:latin typeface="IranNastaliq" pitchFamily="18" charset="0"/>
              <a:cs typeface="IranNastaliq" pitchFamily="18" charset="0"/>
            </a:endParaRPr>
          </a:p>
        </p:txBody>
      </p:sp>
      <p:sp>
        <p:nvSpPr>
          <p:cNvPr id="4" name="Action Button: Custom 3">
            <a:hlinkClick r:id="rId4" action="ppaction://program" highlightClick="1"/>
          </p:cNvPr>
          <p:cNvSpPr/>
          <p:nvPr/>
        </p:nvSpPr>
        <p:spPr>
          <a:xfrm>
            <a:off x="0" y="6324600"/>
            <a:ext cx="533400" cy="533400"/>
          </a:xfrm>
          <a:prstGeom prst="actionButtonBlank">
            <a:avLst/>
          </a:prstGeom>
          <a:blipFill dpi="0" rotWithShape="1">
            <a:blip r:embed="rId5" cstate="print">
              <a:alphaModFix amt="2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00"/>
            <a:ext cx="7772400" cy="16002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buNone/>
            </a:pPr>
            <a:r>
              <a:rPr lang="fa-IR" sz="9600" cap="all" dirty="0" smtClean="0">
                <a:ln w="1270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Homa" pitchFamily="2" charset="-78"/>
              </a:rPr>
              <a:t>پلیس فتا</a:t>
            </a:r>
            <a:endParaRPr lang="en-US" sz="9600" cap="all" dirty="0">
              <a:ln w="1270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Homa" pitchFamily="2" charset="-78"/>
            </a:endParaRPr>
          </a:p>
        </p:txBody>
      </p:sp>
      <p:sp>
        <p:nvSpPr>
          <p:cNvPr id="5" name="Subtitle 4"/>
          <p:cNvSpPr>
            <a:spLocks noGrp="1"/>
          </p:cNvSpPr>
          <p:nvPr>
            <p:ph type="subTitle" idx="1"/>
          </p:nvPr>
        </p:nvSpPr>
        <p:spPr>
          <a:xfrm>
            <a:off x="400050" y="4191000"/>
            <a:ext cx="8343900" cy="2209800"/>
          </a:xfrm>
        </p:spPr>
        <p:txBody>
          <a:bodyPr>
            <a:noAutofit/>
          </a:bodyPr>
          <a:lstStyle/>
          <a:p>
            <a:pPr algn="ctr" rtl="1">
              <a:lnSpc>
                <a:spcPct val="150000"/>
              </a:lnSpc>
            </a:pPr>
            <a:r>
              <a:rPr lang="fa-IR" sz="4500" b="1" dirty="0" smtClean="0">
                <a:ln>
                  <a:solidFill>
                    <a:schemeClr val="accent2">
                      <a:lumMod val="60000"/>
                      <a:lumOff val="40000"/>
                    </a:schemeClr>
                  </a:solidFill>
                </a:ln>
                <a:solidFill>
                  <a:schemeClr val="bg2">
                    <a:lumMod val="25000"/>
                  </a:schemeClr>
                </a:solidFill>
                <a:cs typeface="2  Elm" pitchFamily="2" charset="-78"/>
              </a:rPr>
              <a:t>پلیس فضای تولید و تبادل اطلاعات نیروی انتظامی جمهوری اسلامی ایران</a:t>
            </a:r>
            <a:r>
              <a:rPr lang="en-US" sz="4500" b="1" dirty="0" smtClean="0">
                <a:ln>
                  <a:solidFill>
                    <a:schemeClr val="accent2">
                      <a:lumMod val="60000"/>
                      <a:lumOff val="40000"/>
                    </a:schemeClr>
                  </a:solidFill>
                </a:ln>
                <a:solidFill>
                  <a:schemeClr val="bg2">
                    <a:lumMod val="25000"/>
                  </a:schemeClr>
                </a:solidFill>
                <a:cs typeface="2  Elm" pitchFamily="2" charset="-78"/>
              </a:rPr>
              <a:t> </a:t>
            </a:r>
            <a:endParaRPr lang="en-US" sz="4500" b="1" dirty="0">
              <a:ln>
                <a:solidFill>
                  <a:schemeClr val="accent2">
                    <a:lumMod val="60000"/>
                    <a:lumOff val="40000"/>
                  </a:schemeClr>
                </a:solidFill>
              </a:ln>
              <a:solidFill>
                <a:schemeClr val="bg2">
                  <a:lumMod val="25000"/>
                </a:schemeClr>
              </a:solidFill>
              <a:cs typeface="2  Elm"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9"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8" fill="hold">
                                          <p:stCondLst>
                                            <p:cond delay="0"/>
                                          </p:stCondLst>
                                        </p:cTn>
                                        <p:tgtEl>
                                          <p:spTgt spid="4"/>
                                        </p:tgtEl>
                                        <p:attrNameLst>
                                          <p:attrName>style.rotation</p:attrName>
                                        </p:attrNameLst>
                                      </p:cBhvr>
                                      <p:to>
                                        <p:strVal val="-45.0"/>
                                      </p:to>
                                    </p:set>
                                    <p:anim calcmode="lin" valueType="num">
                                      <p:cBhvr>
                                        <p:cTn id="8"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000"/>
                            </p:stCondLst>
                            <p:childTnLst>
                              <p:par>
                                <p:cTn id="13" presetID="56" presetClass="entr" presetSubtype="0" fill="hold" nodeType="after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5">
                                            <p:txEl>
                                              <p:pRg st="0" end="0"/>
                                            </p:txEl>
                                          </p:spTgt>
                                        </p:tgtEl>
                                        <p:attrNameLst>
                                          <p:attrName>ppt_w</p:attrName>
                                        </p:attrNameLst>
                                      </p:cBhvr>
                                    </p:anim>
                                    <p:anim by="(#ppt_w*0.50)" calcmode="lin" valueType="num">
                                      <p:cBhvr>
                                        <p:cTn id="16" dur="500" decel="50000" autoRev="1" fill="hold">
                                          <p:stCondLst>
                                            <p:cond delay="0"/>
                                          </p:stCondLst>
                                        </p:cTn>
                                        <p:tgtEl>
                                          <p:spTgt spid="5">
                                            <p:txEl>
                                              <p:pRg st="0" end="0"/>
                                            </p:txEl>
                                          </p:spTgt>
                                        </p:tgtEl>
                                        <p:attrNameLst>
                                          <p:attrName>ppt_x</p:attrName>
                                        </p:attrNameLst>
                                      </p:cBhvr>
                                    </p:anim>
                                    <p:anim from="(-#ppt_h/2)" to="(#ppt_y)" calcmode="lin" valueType="num">
                                      <p:cBhvr>
                                        <p:cTn id="17" dur="1000" fill="hold">
                                          <p:stCondLst>
                                            <p:cond delay="0"/>
                                          </p:stCondLst>
                                        </p:cTn>
                                        <p:tgtEl>
                                          <p:spTgt spid="5">
                                            <p:txEl>
                                              <p:pRg st="0" end="0"/>
                                            </p:txEl>
                                          </p:spTgt>
                                        </p:tgtEl>
                                        <p:attrNameLst>
                                          <p:attrName>ppt_y</p:attrName>
                                        </p:attrNameLst>
                                      </p:cBhvr>
                                    </p:anim>
                                    <p:animRot by="21600000">
                                      <p:cBhvr>
                                        <p:cTn id="18" dur="1000"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9"/>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l="-5000"/>
          </a:stretch>
        </a:blipFill>
        <a:effectLst/>
      </p:bgPr>
    </p:bg>
    <p:spTree>
      <p:nvGrpSpPr>
        <p:cNvPr id="1" name=""/>
        <p:cNvGrpSpPr/>
        <p:nvPr/>
      </p:nvGrpSpPr>
      <p:grpSpPr>
        <a:xfrm>
          <a:off x="0" y="0"/>
          <a:ext cx="0" cy="0"/>
          <a:chOff x="0" y="0"/>
          <a:chExt cx="0" cy="0"/>
        </a:xfrm>
      </p:grpSpPr>
      <p:pic>
        <p:nvPicPr>
          <p:cNvPr id="6" name="Picture 5" descr="1.png"/>
          <p:cNvPicPr>
            <a:picLocks noChangeAspect="1"/>
          </p:cNvPicPr>
          <p:nvPr/>
        </p:nvPicPr>
        <p:blipFill>
          <a:blip r:embed="rId4" cstate="print"/>
          <a:stretch>
            <a:fillRect/>
          </a:stretch>
        </p:blipFill>
        <p:spPr>
          <a:xfrm>
            <a:off x="26126" y="26126"/>
            <a:ext cx="596721" cy="749862"/>
          </a:xfrm>
          <a:prstGeom prst="rect">
            <a:avLst/>
          </a:prstGeom>
        </p:spPr>
      </p:pic>
      <p:grpSp>
        <p:nvGrpSpPr>
          <p:cNvPr id="9" name="Group 8"/>
          <p:cNvGrpSpPr/>
          <p:nvPr/>
        </p:nvGrpSpPr>
        <p:grpSpPr>
          <a:xfrm>
            <a:off x="1977613" y="5394399"/>
            <a:ext cx="5188773" cy="1235001"/>
            <a:chOff x="1977613" y="5394399"/>
            <a:chExt cx="5188773" cy="1235001"/>
          </a:xfrm>
        </p:grpSpPr>
        <p:sp>
          <p:nvSpPr>
            <p:cNvPr id="7" name="Isosceles Triangle 6"/>
            <p:cNvSpPr/>
            <p:nvPr/>
          </p:nvSpPr>
          <p:spPr>
            <a:xfrm>
              <a:off x="4139735" y="5764869"/>
              <a:ext cx="864531" cy="864531"/>
            </a:xfrm>
            <a:prstGeom prst="triangle">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2">
              <a:schemeClr val="accent2">
                <a:alpha val="90000"/>
                <a:tint val="55000"/>
                <a:hueOff val="0"/>
                <a:satOff val="0"/>
                <a:lumOff val="0"/>
                <a:alphaOff val="0"/>
              </a:schemeClr>
            </a:effectRef>
            <a:fontRef idx="minor">
              <a:schemeClr val="dk1">
                <a:hueOff val="0"/>
                <a:satOff val="0"/>
                <a:lumOff val="0"/>
                <a:alphaOff val="0"/>
              </a:schemeClr>
            </a:fontRef>
          </p:style>
        </p:sp>
        <p:sp>
          <p:nvSpPr>
            <p:cNvPr id="8" name="Rectangle 7"/>
            <p:cNvSpPr/>
            <p:nvPr/>
          </p:nvSpPr>
          <p:spPr>
            <a:xfrm rot="240000">
              <a:off x="1977613" y="5394399"/>
              <a:ext cx="5188773" cy="362834"/>
            </a:xfrm>
            <a:prstGeom prst="rect">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2">
              <a:schemeClr val="accent2">
                <a:alpha val="90000"/>
                <a:tint val="55000"/>
                <a:hueOff val="0"/>
                <a:satOff val="0"/>
                <a:lumOff val="0"/>
                <a:alphaOff val="0"/>
              </a:schemeClr>
            </a:effectRef>
            <a:fontRef idx="minor">
              <a:schemeClr val="dk1">
                <a:hueOff val="0"/>
                <a:satOff val="0"/>
                <a:lumOff val="0"/>
                <a:alphaOff val="0"/>
              </a:schemeClr>
            </a:fontRef>
          </p:style>
        </p:sp>
      </p:grpSp>
      <p:grpSp>
        <p:nvGrpSpPr>
          <p:cNvPr id="10" name="Group 9"/>
          <p:cNvGrpSpPr/>
          <p:nvPr/>
        </p:nvGrpSpPr>
        <p:grpSpPr>
          <a:xfrm>
            <a:off x="4933783" y="4267200"/>
            <a:ext cx="2457617" cy="1173327"/>
            <a:chOff x="4609934" y="3891811"/>
            <a:chExt cx="2457617" cy="1173327"/>
          </a:xfrm>
          <a:scene3d>
            <a:camera prst="orthographicFront"/>
            <a:lightRig rig="threePt" dir="t">
              <a:rot lat="0" lon="0" rev="7500000"/>
            </a:lightRig>
          </a:scene3d>
        </p:grpSpPr>
        <p:sp>
          <p:nvSpPr>
            <p:cNvPr id="11" name="Rounded Rectangle 10"/>
            <p:cNvSpPr/>
            <p:nvPr/>
          </p:nvSpPr>
          <p:spPr>
            <a:xfrm rot="240000">
              <a:off x="4609934" y="3891811"/>
              <a:ext cx="2457617" cy="1173327"/>
            </a:xfrm>
            <a:prstGeom prst="roundRect">
              <a:avLst/>
            </a:prstGeom>
            <a:gradFill flip="none" rotWithShape="0">
              <a:gsLst>
                <a:gs pos="0">
                  <a:schemeClr val="accent2">
                    <a:shade val="50000"/>
                    <a:hueOff val="290706"/>
                    <a:satOff val="35844"/>
                    <a:lumOff val="40736"/>
                    <a:alphaOff val="0"/>
                    <a:lumMod val="95000"/>
                  </a:schemeClr>
                </a:gs>
                <a:gs pos="100000">
                  <a:schemeClr val="accent2">
                    <a:shade val="50000"/>
                    <a:hueOff val="290706"/>
                    <a:satOff val="35844"/>
                    <a:lumOff val="40736"/>
                    <a:alphaOff val="0"/>
                    <a:shade val="82000"/>
                    <a:satMod val="125000"/>
                    <a:lumMod val="74000"/>
                  </a:schemeClr>
                </a:gs>
              </a:gsLst>
              <a:path path="circle">
                <a:fillToRect r="100000" b="100000"/>
              </a:path>
              <a:tileRect l="-100000" t="-100000"/>
            </a:gradFill>
            <a:sp3d prstMaterial="plastic">
              <a:bevelT w="127000" h="25400" prst="relaxedInset"/>
            </a:sp3d>
          </p:spPr>
          <p:style>
            <a:lnRef idx="0">
              <a:schemeClr val="lt1">
                <a:hueOff val="0"/>
                <a:satOff val="0"/>
                <a:lumOff val="0"/>
                <a:alphaOff val="0"/>
              </a:schemeClr>
            </a:lnRef>
            <a:fillRef idx="3">
              <a:scrgbClr r="0" g="0" b="0"/>
            </a:fillRef>
            <a:effectRef idx="2">
              <a:schemeClr val="accent2">
                <a:shade val="50000"/>
                <a:hueOff val="290706"/>
                <a:satOff val="35844"/>
                <a:lumOff val="40736"/>
                <a:alphaOff val="0"/>
              </a:schemeClr>
            </a:effectRef>
            <a:fontRef idx="minor">
              <a:schemeClr val="lt1"/>
            </a:fontRef>
          </p:style>
        </p:sp>
        <p:sp>
          <p:nvSpPr>
            <p:cNvPr id="12" name="Rounded Rectangle 4"/>
            <p:cNvSpPr/>
            <p:nvPr/>
          </p:nvSpPr>
          <p:spPr>
            <a:xfrm rot="240000">
              <a:off x="4667211" y="3949088"/>
              <a:ext cx="2343063" cy="10587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tx1"/>
                  </a:solidFill>
                  <a:cs typeface="2  Homa" pitchFamily="2" charset="-78"/>
                </a:rPr>
                <a:t>تصویب قانون جرایم رایانه ای در مجلس شورای اسلامی</a:t>
              </a:r>
              <a:endParaRPr lang="en-US" sz="1800" kern="1200" dirty="0">
                <a:solidFill>
                  <a:schemeClr val="tx1"/>
                </a:solidFill>
                <a:cs typeface="2  Homa" pitchFamily="2" charset="-78"/>
              </a:endParaRPr>
            </a:p>
          </p:txBody>
        </p:sp>
      </p:grpSp>
      <p:grpSp>
        <p:nvGrpSpPr>
          <p:cNvPr id="13" name="Group 12"/>
          <p:cNvGrpSpPr/>
          <p:nvPr/>
        </p:nvGrpSpPr>
        <p:grpSpPr>
          <a:xfrm>
            <a:off x="5061799" y="3054249"/>
            <a:ext cx="2457617" cy="1173327"/>
            <a:chOff x="4708772" y="2665277"/>
            <a:chExt cx="2457617" cy="1173327"/>
          </a:xfrm>
          <a:scene3d>
            <a:camera prst="orthographicFront"/>
            <a:lightRig rig="threePt" dir="t">
              <a:rot lat="0" lon="0" rev="7500000"/>
            </a:lightRig>
          </a:scene3d>
        </p:grpSpPr>
        <p:sp>
          <p:nvSpPr>
            <p:cNvPr id="14" name="Rounded Rectangle 13"/>
            <p:cNvSpPr/>
            <p:nvPr/>
          </p:nvSpPr>
          <p:spPr>
            <a:xfrm rot="240000">
              <a:off x="4708772" y="2665277"/>
              <a:ext cx="2457617" cy="1173327"/>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145353"/>
                <a:satOff val="17922"/>
                <a:lumOff val="20368"/>
                <a:alphaOff val="0"/>
              </a:schemeClr>
            </a:fillRef>
            <a:effectRef idx="2">
              <a:schemeClr val="accent2">
                <a:shade val="50000"/>
                <a:hueOff val="145353"/>
                <a:satOff val="17922"/>
                <a:lumOff val="20368"/>
                <a:alphaOff val="0"/>
              </a:schemeClr>
            </a:effectRef>
            <a:fontRef idx="minor">
              <a:schemeClr val="lt1"/>
            </a:fontRef>
          </p:style>
        </p:sp>
        <p:sp>
          <p:nvSpPr>
            <p:cNvPr id="15" name="Rounded Rectangle 4"/>
            <p:cNvSpPr/>
            <p:nvPr/>
          </p:nvSpPr>
          <p:spPr>
            <a:xfrm rot="240000">
              <a:off x="4766049" y="2722554"/>
              <a:ext cx="2343063" cy="10587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tx1"/>
                  </a:solidFill>
                  <a:cs typeface="2  Homa" pitchFamily="2" charset="-78"/>
                </a:rPr>
                <a:t>رشد قارچ گونه جرایم در حوزه فتا</a:t>
              </a:r>
              <a:endParaRPr lang="en-US" sz="1800" kern="1200" dirty="0">
                <a:solidFill>
                  <a:schemeClr val="tx1"/>
                </a:solidFill>
                <a:cs typeface="2  Homa" pitchFamily="2" charset="-78"/>
              </a:endParaRPr>
            </a:p>
          </p:txBody>
        </p:sp>
      </p:grpSp>
      <p:grpSp>
        <p:nvGrpSpPr>
          <p:cNvPr id="16" name="Group 15"/>
          <p:cNvGrpSpPr/>
          <p:nvPr/>
        </p:nvGrpSpPr>
        <p:grpSpPr>
          <a:xfrm>
            <a:off x="5196840" y="1838097"/>
            <a:ext cx="2457617" cy="1173327"/>
            <a:chOff x="4819642" y="1417785"/>
            <a:chExt cx="2457617" cy="1173327"/>
          </a:xfrm>
          <a:scene3d>
            <a:camera prst="orthographicFront"/>
            <a:lightRig rig="threePt" dir="t">
              <a:rot lat="0" lon="0" rev="7500000"/>
            </a:lightRig>
          </a:scene3d>
        </p:grpSpPr>
        <p:sp>
          <p:nvSpPr>
            <p:cNvPr id="17" name="Rounded Rectangle 16"/>
            <p:cNvSpPr/>
            <p:nvPr/>
          </p:nvSpPr>
          <p:spPr>
            <a:xfrm rot="240000">
              <a:off x="4819642" y="1417785"/>
              <a:ext cx="2457617" cy="1173327"/>
            </a:xfrm>
            <a:prstGeom prst="roundRect">
              <a:avLst/>
            </a:prstGeom>
            <a:solidFill>
              <a:srgbClr val="0099CC"/>
            </a:solidFill>
            <a:sp3d prstMaterial="plastic">
              <a:bevelT w="127000" h="25400" prst="relaxedInset"/>
            </a:sp3d>
          </p:spPr>
          <p:style>
            <a:lnRef idx="0">
              <a:schemeClr val="lt1">
                <a:hueOff val="0"/>
                <a:satOff val="0"/>
                <a:lumOff val="0"/>
                <a:alphaOff val="0"/>
              </a:schemeClr>
            </a:lnRef>
            <a:fillRef idx="3">
              <a:scrgbClr r="0" g="0" b="0"/>
            </a:fillRef>
            <a:effectRef idx="2">
              <a:schemeClr val="accent2">
                <a:shade val="50000"/>
                <a:hueOff val="0"/>
                <a:satOff val="0"/>
                <a:lumOff val="0"/>
                <a:alphaOff val="0"/>
              </a:schemeClr>
            </a:effectRef>
            <a:fontRef idx="minor">
              <a:schemeClr val="lt1"/>
            </a:fontRef>
          </p:style>
        </p:sp>
        <p:sp>
          <p:nvSpPr>
            <p:cNvPr id="18" name="Rounded Rectangle 4"/>
            <p:cNvSpPr/>
            <p:nvPr/>
          </p:nvSpPr>
          <p:spPr>
            <a:xfrm rot="240000">
              <a:off x="4876919" y="1475062"/>
              <a:ext cx="2343063" cy="10587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tx1"/>
                  </a:solidFill>
                  <a:cs typeface="2  Homa" pitchFamily="2" charset="-78"/>
                </a:rPr>
                <a:t>توسعه خدمات الکترونیک در کشور</a:t>
              </a:r>
              <a:endParaRPr lang="en-US" sz="1800" kern="1200" dirty="0">
                <a:solidFill>
                  <a:schemeClr val="tx1"/>
                </a:solidFill>
                <a:cs typeface="2  Homa" pitchFamily="2" charset="-78"/>
              </a:endParaRPr>
            </a:p>
          </p:txBody>
        </p:sp>
      </p:grpSp>
      <p:grpSp>
        <p:nvGrpSpPr>
          <p:cNvPr id="19" name="Group 18"/>
          <p:cNvGrpSpPr/>
          <p:nvPr/>
        </p:nvGrpSpPr>
        <p:grpSpPr>
          <a:xfrm>
            <a:off x="5349240" y="621792"/>
            <a:ext cx="2457617" cy="1173327"/>
            <a:chOff x="4895841" y="185624"/>
            <a:chExt cx="2457617" cy="1173327"/>
          </a:xfrm>
          <a:scene3d>
            <a:camera prst="orthographicFront"/>
            <a:lightRig rig="threePt" dir="t">
              <a:rot lat="0" lon="0" rev="7500000"/>
            </a:lightRig>
          </a:scene3d>
        </p:grpSpPr>
        <p:sp>
          <p:nvSpPr>
            <p:cNvPr id="20" name="Rounded Rectangle 19"/>
            <p:cNvSpPr/>
            <p:nvPr/>
          </p:nvSpPr>
          <p:spPr>
            <a:xfrm rot="240000">
              <a:off x="4895841" y="185624"/>
              <a:ext cx="2457617" cy="1173327"/>
            </a:xfrm>
            <a:prstGeom prst="roundRect">
              <a:avLst/>
            </a:prstGeom>
            <a:solidFill>
              <a:schemeClr val="accent2">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2">
                <a:shade val="50000"/>
                <a:hueOff val="145353"/>
                <a:satOff val="17922"/>
                <a:lumOff val="20368"/>
                <a:alphaOff val="0"/>
              </a:schemeClr>
            </a:effectRef>
            <a:fontRef idx="minor">
              <a:schemeClr val="lt1"/>
            </a:fontRef>
          </p:style>
        </p:sp>
        <p:sp>
          <p:nvSpPr>
            <p:cNvPr id="21" name="Rounded Rectangle 4"/>
            <p:cNvSpPr/>
            <p:nvPr/>
          </p:nvSpPr>
          <p:spPr>
            <a:xfrm rot="240000">
              <a:off x="4953118" y="242901"/>
              <a:ext cx="2343063" cy="10587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tx1"/>
                  </a:solidFill>
                  <a:cs typeface="2  Homa" pitchFamily="2" charset="-78"/>
                </a:rPr>
                <a:t>توسعه روز افزون زیر ساخت های فناوری اطلاعات و ارتباطات</a:t>
              </a:r>
              <a:endParaRPr lang="en-US" sz="1800" kern="1200" dirty="0">
                <a:solidFill>
                  <a:schemeClr val="tx1"/>
                </a:solidFill>
                <a:cs typeface="2  Homa" pitchFamily="2" charset="-78"/>
              </a:endParaRPr>
            </a:p>
          </p:txBody>
        </p:sp>
      </p:grpSp>
      <p:grpSp>
        <p:nvGrpSpPr>
          <p:cNvPr id="22" name="Group 21"/>
          <p:cNvGrpSpPr/>
          <p:nvPr/>
        </p:nvGrpSpPr>
        <p:grpSpPr>
          <a:xfrm>
            <a:off x="1143000" y="4038600"/>
            <a:ext cx="3400057" cy="1152708"/>
            <a:chOff x="775008" y="3670333"/>
            <a:chExt cx="3400057" cy="1152708"/>
          </a:xfrm>
          <a:scene3d>
            <a:camera prst="orthographicFront"/>
            <a:lightRig rig="threePt" dir="t">
              <a:rot lat="0" lon="0" rev="7500000"/>
            </a:lightRig>
          </a:scene3d>
        </p:grpSpPr>
        <p:sp>
          <p:nvSpPr>
            <p:cNvPr id="23" name="Rounded Rectangle 22"/>
            <p:cNvSpPr/>
            <p:nvPr/>
          </p:nvSpPr>
          <p:spPr>
            <a:xfrm rot="211566">
              <a:off x="775008" y="3670333"/>
              <a:ext cx="3400057" cy="1152708"/>
            </a:xfrm>
            <a:prstGeom prst="roundRect">
              <a:avLst>
                <a:gd name="adj" fmla="val 10000"/>
              </a:avLst>
            </a:prstGeom>
            <a:sp3d extrusionH="190500" prstMaterial="dkEdge">
              <a:bevelT w="120650" h="38100" prst="relaxedInset"/>
              <a:bevelB w="120650" h="57150" prst="relaxedInset"/>
              <a:contourClr>
                <a:schemeClr val="bg1"/>
              </a:contourClr>
            </a:sp3d>
          </p:spPr>
          <p:style>
            <a:lnRef idx="0">
              <a:schemeClr val="accent2"/>
            </a:lnRef>
            <a:fillRef idx="3">
              <a:schemeClr val="accent2"/>
            </a:fillRef>
            <a:effectRef idx="3">
              <a:schemeClr val="accent2"/>
            </a:effectRef>
            <a:fontRef idx="minor">
              <a:schemeClr val="dk1">
                <a:hueOff val="0"/>
                <a:satOff val="0"/>
                <a:lumOff val="0"/>
                <a:alphaOff val="0"/>
              </a:schemeClr>
            </a:fontRef>
          </p:style>
        </p:sp>
        <p:sp>
          <p:nvSpPr>
            <p:cNvPr id="24" name="Rounded Rectangle 4"/>
            <p:cNvSpPr/>
            <p:nvPr/>
          </p:nvSpPr>
          <p:spPr>
            <a:xfrm rot="211566">
              <a:off x="808770" y="3704095"/>
              <a:ext cx="3332533" cy="108518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a-IR" sz="3000" kern="1200" dirty="0" smtClean="0">
                  <a:cs typeface="B Jadid" pitchFamily="2" charset="-78"/>
                </a:rPr>
                <a:t>ضرورت تشکیل </a:t>
              </a:r>
            </a:p>
            <a:p>
              <a:pPr lvl="0" algn="ctr" defTabSz="1333500">
                <a:lnSpc>
                  <a:spcPct val="90000"/>
                </a:lnSpc>
                <a:spcBef>
                  <a:spcPct val="0"/>
                </a:spcBef>
                <a:spcAft>
                  <a:spcPct val="35000"/>
                </a:spcAft>
              </a:pPr>
              <a:r>
                <a:rPr lang="fa-IR" sz="3000" kern="1200" dirty="0" smtClean="0">
                  <a:cs typeface="B Jadid" pitchFamily="2" charset="-78"/>
                </a:rPr>
                <a:t>پلیس فتا</a:t>
              </a:r>
              <a:endParaRPr lang="en-US" sz="3000" kern="1200" dirty="0">
                <a:cs typeface="B Jadid" pitchFamily="2" charset="-78"/>
              </a:endParaRPr>
            </a:p>
          </p:txBody>
        </p:sp>
      </p:grpSp>
      <p:sp>
        <p:nvSpPr>
          <p:cNvPr id="25" name="Left Arrow 24"/>
          <p:cNvSpPr/>
          <p:nvPr/>
        </p:nvSpPr>
        <p:spPr>
          <a:xfrm rot="490401">
            <a:off x="4580149" y="4405133"/>
            <a:ext cx="304800" cy="464551"/>
          </a:xfrm>
          <a:prstGeom prst="leftArrow">
            <a:avLst>
              <a:gd name="adj1" fmla="val 49974"/>
              <a:gd name="adj2" fmla="val 5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80">
                                          <p:stCondLst>
                                            <p:cond delay="0"/>
                                          </p:stCondLst>
                                        </p:cTn>
                                        <p:tgtEl>
                                          <p:spTgt spid="22"/>
                                        </p:tgtEl>
                                      </p:cBhvr>
                                    </p:animEffect>
                                    <p:anim calcmode="lin" valueType="num">
                                      <p:cBhvr>
                                        <p:cTn id="1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8" dur="26">
                                          <p:stCondLst>
                                            <p:cond delay="650"/>
                                          </p:stCondLst>
                                        </p:cTn>
                                        <p:tgtEl>
                                          <p:spTgt spid="22"/>
                                        </p:tgtEl>
                                      </p:cBhvr>
                                      <p:to x="100000" y="60000"/>
                                    </p:animScale>
                                    <p:animScale>
                                      <p:cBhvr>
                                        <p:cTn id="19" dur="166" decel="50000">
                                          <p:stCondLst>
                                            <p:cond delay="676"/>
                                          </p:stCondLst>
                                        </p:cTn>
                                        <p:tgtEl>
                                          <p:spTgt spid="22"/>
                                        </p:tgtEl>
                                      </p:cBhvr>
                                      <p:to x="100000" y="100000"/>
                                    </p:animScale>
                                    <p:animScale>
                                      <p:cBhvr>
                                        <p:cTn id="20" dur="26">
                                          <p:stCondLst>
                                            <p:cond delay="1312"/>
                                          </p:stCondLst>
                                        </p:cTn>
                                        <p:tgtEl>
                                          <p:spTgt spid="22"/>
                                        </p:tgtEl>
                                      </p:cBhvr>
                                      <p:to x="100000" y="80000"/>
                                    </p:animScale>
                                    <p:animScale>
                                      <p:cBhvr>
                                        <p:cTn id="21" dur="166" decel="50000">
                                          <p:stCondLst>
                                            <p:cond delay="1338"/>
                                          </p:stCondLst>
                                        </p:cTn>
                                        <p:tgtEl>
                                          <p:spTgt spid="22"/>
                                        </p:tgtEl>
                                      </p:cBhvr>
                                      <p:to x="100000" y="100000"/>
                                    </p:animScale>
                                    <p:animScale>
                                      <p:cBhvr>
                                        <p:cTn id="22" dur="26">
                                          <p:stCondLst>
                                            <p:cond delay="1642"/>
                                          </p:stCondLst>
                                        </p:cTn>
                                        <p:tgtEl>
                                          <p:spTgt spid="22"/>
                                        </p:tgtEl>
                                      </p:cBhvr>
                                      <p:to x="100000" y="90000"/>
                                    </p:animScale>
                                    <p:animScale>
                                      <p:cBhvr>
                                        <p:cTn id="23" dur="166" decel="50000">
                                          <p:stCondLst>
                                            <p:cond delay="1668"/>
                                          </p:stCondLst>
                                        </p:cTn>
                                        <p:tgtEl>
                                          <p:spTgt spid="22"/>
                                        </p:tgtEl>
                                      </p:cBhvr>
                                      <p:to x="100000" y="100000"/>
                                    </p:animScale>
                                    <p:animScale>
                                      <p:cBhvr>
                                        <p:cTn id="24" dur="26">
                                          <p:stCondLst>
                                            <p:cond delay="1808"/>
                                          </p:stCondLst>
                                        </p:cTn>
                                        <p:tgtEl>
                                          <p:spTgt spid="22"/>
                                        </p:tgtEl>
                                      </p:cBhvr>
                                      <p:to x="100000" y="95000"/>
                                    </p:animScale>
                                    <p:animScale>
                                      <p:cBhvr>
                                        <p:cTn id="25" dur="166" decel="50000">
                                          <p:stCondLst>
                                            <p:cond delay="1834"/>
                                          </p:stCondLst>
                                        </p:cTn>
                                        <p:tgtEl>
                                          <p:spTgt spid="22"/>
                                        </p:tgtEl>
                                      </p:cBhvr>
                                      <p:to x="100000" y="100000"/>
                                    </p:animScale>
                                  </p:childTnLst>
                                </p:cTn>
                              </p:par>
                            </p:childTnLst>
                          </p:cTn>
                        </p:par>
                        <p:par>
                          <p:cTn id="26" fill="hold">
                            <p:stCondLst>
                              <p:cond delay="3000"/>
                            </p:stCondLst>
                            <p:childTnLst>
                              <p:par>
                                <p:cTn id="27" presetID="26"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2000"/>
                                        <p:tgtEl>
                                          <p:spTgt spid="25"/>
                                        </p:tgtEl>
                                      </p:cBhvr>
                                    </p:animEffect>
                                  </p:childTnLst>
                                </p:cTn>
                              </p:par>
                              <p:par>
                                <p:cTn id="47" presetID="26"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80">
                                          <p:stCondLst>
                                            <p:cond delay="0"/>
                                          </p:stCondLst>
                                        </p:cTn>
                                        <p:tgtEl>
                                          <p:spTgt spid="13"/>
                                        </p:tgtEl>
                                      </p:cBhvr>
                                    </p:animEffect>
                                    <p:anim calcmode="lin" valueType="num">
                                      <p:cBhvr>
                                        <p:cTn id="5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5" dur="26">
                                          <p:stCondLst>
                                            <p:cond delay="650"/>
                                          </p:stCondLst>
                                        </p:cTn>
                                        <p:tgtEl>
                                          <p:spTgt spid="13"/>
                                        </p:tgtEl>
                                      </p:cBhvr>
                                      <p:to x="100000" y="60000"/>
                                    </p:animScale>
                                    <p:animScale>
                                      <p:cBhvr>
                                        <p:cTn id="56" dur="166" decel="50000">
                                          <p:stCondLst>
                                            <p:cond delay="676"/>
                                          </p:stCondLst>
                                        </p:cTn>
                                        <p:tgtEl>
                                          <p:spTgt spid="13"/>
                                        </p:tgtEl>
                                      </p:cBhvr>
                                      <p:to x="100000" y="100000"/>
                                    </p:animScale>
                                    <p:animScale>
                                      <p:cBhvr>
                                        <p:cTn id="57" dur="26">
                                          <p:stCondLst>
                                            <p:cond delay="1312"/>
                                          </p:stCondLst>
                                        </p:cTn>
                                        <p:tgtEl>
                                          <p:spTgt spid="13"/>
                                        </p:tgtEl>
                                      </p:cBhvr>
                                      <p:to x="100000" y="80000"/>
                                    </p:animScale>
                                    <p:animScale>
                                      <p:cBhvr>
                                        <p:cTn id="58" dur="166" decel="50000">
                                          <p:stCondLst>
                                            <p:cond delay="1338"/>
                                          </p:stCondLst>
                                        </p:cTn>
                                        <p:tgtEl>
                                          <p:spTgt spid="13"/>
                                        </p:tgtEl>
                                      </p:cBhvr>
                                      <p:to x="100000" y="100000"/>
                                    </p:animScale>
                                    <p:animScale>
                                      <p:cBhvr>
                                        <p:cTn id="59" dur="26">
                                          <p:stCondLst>
                                            <p:cond delay="1642"/>
                                          </p:stCondLst>
                                        </p:cTn>
                                        <p:tgtEl>
                                          <p:spTgt spid="13"/>
                                        </p:tgtEl>
                                      </p:cBhvr>
                                      <p:to x="100000" y="90000"/>
                                    </p:animScale>
                                    <p:animScale>
                                      <p:cBhvr>
                                        <p:cTn id="60" dur="166" decel="50000">
                                          <p:stCondLst>
                                            <p:cond delay="1668"/>
                                          </p:stCondLst>
                                        </p:cTn>
                                        <p:tgtEl>
                                          <p:spTgt spid="13"/>
                                        </p:tgtEl>
                                      </p:cBhvr>
                                      <p:to x="100000" y="100000"/>
                                    </p:animScale>
                                    <p:animScale>
                                      <p:cBhvr>
                                        <p:cTn id="61" dur="26">
                                          <p:stCondLst>
                                            <p:cond delay="1808"/>
                                          </p:stCondLst>
                                        </p:cTn>
                                        <p:tgtEl>
                                          <p:spTgt spid="13"/>
                                        </p:tgtEl>
                                      </p:cBhvr>
                                      <p:to x="100000" y="95000"/>
                                    </p:animScale>
                                    <p:animScale>
                                      <p:cBhvr>
                                        <p:cTn id="62" dur="166" decel="50000">
                                          <p:stCondLst>
                                            <p:cond delay="1834"/>
                                          </p:stCondLst>
                                        </p:cTn>
                                        <p:tgtEl>
                                          <p:spTgt spid="13"/>
                                        </p:tgtEl>
                                      </p:cBhvr>
                                      <p:to x="100000" y="100000"/>
                                    </p:animScale>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80">
                                          <p:stCondLst>
                                            <p:cond delay="0"/>
                                          </p:stCondLst>
                                        </p:cTn>
                                        <p:tgtEl>
                                          <p:spTgt spid="16"/>
                                        </p:tgtEl>
                                      </p:cBhvr>
                                    </p:animEffect>
                                    <p:anim calcmode="lin" valueType="num">
                                      <p:cBhvr>
                                        <p:cTn id="6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2" dur="26">
                                          <p:stCondLst>
                                            <p:cond delay="650"/>
                                          </p:stCondLst>
                                        </p:cTn>
                                        <p:tgtEl>
                                          <p:spTgt spid="16"/>
                                        </p:tgtEl>
                                      </p:cBhvr>
                                      <p:to x="100000" y="60000"/>
                                    </p:animScale>
                                    <p:animScale>
                                      <p:cBhvr>
                                        <p:cTn id="73" dur="166" decel="50000">
                                          <p:stCondLst>
                                            <p:cond delay="676"/>
                                          </p:stCondLst>
                                        </p:cTn>
                                        <p:tgtEl>
                                          <p:spTgt spid="16"/>
                                        </p:tgtEl>
                                      </p:cBhvr>
                                      <p:to x="100000" y="100000"/>
                                    </p:animScale>
                                    <p:animScale>
                                      <p:cBhvr>
                                        <p:cTn id="74" dur="26">
                                          <p:stCondLst>
                                            <p:cond delay="1312"/>
                                          </p:stCondLst>
                                        </p:cTn>
                                        <p:tgtEl>
                                          <p:spTgt spid="16"/>
                                        </p:tgtEl>
                                      </p:cBhvr>
                                      <p:to x="100000" y="80000"/>
                                    </p:animScale>
                                    <p:animScale>
                                      <p:cBhvr>
                                        <p:cTn id="75" dur="166" decel="50000">
                                          <p:stCondLst>
                                            <p:cond delay="1338"/>
                                          </p:stCondLst>
                                        </p:cTn>
                                        <p:tgtEl>
                                          <p:spTgt spid="16"/>
                                        </p:tgtEl>
                                      </p:cBhvr>
                                      <p:to x="100000" y="100000"/>
                                    </p:animScale>
                                    <p:animScale>
                                      <p:cBhvr>
                                        <p:cTn id="76" dur="26">
                                          <p:stCondLst>
                                            <p:cond delay="1642"/>
                                          </p:stCondLst>
                                        </p:cTn>
                                        <p:tgtEl>
                                          <p:spTgt spid="16"/>
                                        </p:tgtEl>
                                      </p:cBhvr>
                                      <p:to x="100000" y="90000"/>
                                    </p:animScale>
                                    <p:animScale>
                                      <p:cBhvr>
                                        <p:cTn id="77" dur="166" decel="50000">
                                          <p:stCondLst>
                                            <p:cond delay="1668"/>
                                          </p:stCondLst>
                                        </p:cTn>
                                        <p:tgtEl>
                                          <p:spTgt spid="16"/>
                                        </p:tgtEl>
                                      </p:cBhvr>
                                      <p:to x="100000" y="100000"/>
                                    </p:animScale>
                                    <p:animScale>
                                      <p:cBhvr>
                                        <p:cTn id="78" dur="26">
                                          <p:stCondLst>
                                            <p:cond delay="1808"/>
                                          </p:stCondLst>
                                        </p:cTn>
                                        <p:tgtEl>
                                          <p:spTgt spid="16"/>
                                        </p:tgtEl>
                                      </p:cBhvr>
                                      <p:to x="100000" y="95000"/>
                                    </p:animScale>
                                    <p:animScale>
                                      <p:cBhvr>
                                        <p:cTn id="79" dur="166" decel="50000">
                                          <p:stCondLst>
                                            <p:cond delay="1834"/>
                                          </p:stCondLst>
                                        </p:cTn>
                                        <p:tgtEl>
                                          <p:spTgt spid="16"/>
                                        </p:tgtEl>
                                      </p:cBhvr>
                                      <p:to x="100000" y="100000"/>
                                    </p:animScale>
                                  </p:childTnLst>
                                </p:cTn>
                              </p:par>
                            </p:childTnLst>
                          </p:cTn>
                        </p:par>
                        <p:par>
                          <p:cTn id="80" fill="hold">
                            <p:stCondLst>
                              <p:cond delay="9000"/>
                            </p:stCondLst>
                            <p:childTnLst>
                              <p:par>
                                <p:cTn id="81" presetID="26"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down)">
                                      <p:cBhvr>
                                        <p:cTn id="83" dur="580">
                                          <p:stCondLst>
                                            <p:cond delay="0"/>
                                          </p:stCondLst>
                                        </p:cTn>
                                        <p:tgtEl>
                                          <p:spTgt spid="19"/>
                                        </p:tgtEl>
                                      </p:cBhvr>
                                    </p:animEffect>
                                    <p:anim calcmode="lin" valueType="num">
                                      <p:cBhvr>
                                        <p:cTn id="8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9" dur="26">
                                          <p:stCondLst>
                                            <p:cond delay="650"/>
                                          </p:stCondLst>
                                        </p:cTn>
                                        <p:tgtEl>
                                          <p:spTgt spid="19"/>
                                        </p:tgtEl>
                                      </p:cBhvr>
                                      <p:to x="100000" y="60000"/>
                                    </p:animScale>
                                    <p:animScale>
                                      <p:cBhvr>
                                        <p:cTn id="90" dur="166" decel="50000">
                                          <p:stCondLst>
                                            <p:cond delay="676"/>
                                          </p:stCondLst>
                                        </p:cTn>
                                        <p:tgtEl>
                                          <p:spTgt spid="19"/>
                                        </p:tgtEl>
                                      </p:cBhvr>
                                      <p:to x="100000" y="100000"/>
                                    </p:animScale>
                                    <p:animScale>
                                      <p:cBhvr>
                                        <p:cTn id="91" dur="26">
                                          <p:stCondLst>
                                            <p:cond delay="1312"/>
                                          </p:stCondLst>
                                        </p:cTn>
                                        <p:tgtEl>
                                          <p:spTgt spid="19"/>
                                        </p:tgtEl>
                                      </p:cBhvr>
                                      <p:to x="100000" y="80000"/>
                                    </p:animScale>
                                    <p:animScale>
                                      <p:cBhvr>
                                        <p:cTn id="92" dur="166" decel="50000">
                                          <p:stCondLst>
                                            <p:cond delay="1338"/>
                                          </p:stCondLst>
                                        </p:cTn>
                                        <p:tgtEl>
                                          <p:spTgt spid="19"/>
                                        </p:tgtEl>
                                      </p:cBhvr>
                                      <p:to x="100000" y="100000"/>
                                    </p:animScale>
                                    <p:animScale>
                                      <p:cBhvr>
                                        <p:cTn id="93" dur="26">
                                          <p:stCondLst>
                                            <p:cond delay="1642"/>
                                          </p:stCondLst>
                                        </p:cTn>
                                        <p:tgtEl>
                                          <p:spTgt spid="19"/>
                                        </p:tgtEl>
                                      </p:cBhvr>
                                      <p:to x="100000" y="90000"/>
                                    </p:animScale>
                                    <p:animScale>
                                      <p:cBhvr>
                                        <p:cTn id="94" dur="166" decel="50000">
                                          <p:stCondLst>
                                            <p:cond delay="1668"/>
                                          </p:stCondLst>
                                        </p:cTn>
                                        <p:tgtEl>
                                          <p:spTgt spid="19"/>
                                        </p:tgtEl>
                                      </p:cBhvr>
                                      <p:to x="100000" y="100000"/>
                                    </p:animScale>
                                    <p:animScale>
                                      <p:cBhvr>
                                        <p:cTn id="95" dur="26">
                                          <p:stCondLst>
                                            <p:cond delay="1808"/>
                                          </p:stCondLst>
                                        </p:cTn>
                                        <p:tgtEl>
                                          <p:spTgt spid="19"/>
                                        </p:tgtEl>
                                      </p:cBhvr>
                                      <p:to x="100000" y="95000"/>
                                    </p:animScale>
                                    <p:animScale>
                                      <p:cBhvr>
                                        <p:cTn id="96"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304800"/>
            <a:ext cx="7772400" cy="1470025"/>
          </a:xfrm>
        </p:spPr>
        <p:txBody>
          <a:bodyPr/>
          <a:lstStyle/>
          <a:p>
            <a:pPr algn="ctr" rtl="1">
              <a:buNone/>
            </a:pPr>
            <a:r>
              <a:rPr lang="fa-IR" sz="6000" b="1" dirty="0" smtClean="0">
                <a:cs typeface="2  Homa" pitchFamily="2" charset="-78"/>
              </a:rPr>
              <a:t>اهداف تشکیل پلیس فتا</a:t>
            </a:r>
            <a:endParaRPr lang="en-US" sz="6000" dirty="0">
              <a:cs typeface="2  Homa" pitchFamily="2" charset="-78"/>
            </a:endParaRPr>
          </a:p>
        </p:txBody>
      </p:sp>
      <p:sp>
        <p:nvSpPr>
          <p:cNvPr id="5" name="Subtitle 2"/>
          <p:cNvSpPr>
            <a:spLocks noGrp="1"/>
          </p:cNvSpPr>
          <p:nvPr>
            <p:ph type="subTitle" idx="1"/>
          </p:nvPr>
        </p:nvSpPr>
        <p:spPr>
          <a:xfrm>
            <a:off x="171450" y="1600200"/>
            <a:ext cx="8801100" cy="5029200"/>
          </a:xfrm>
        </p:spPr>
        <p:txBody>
          <a:bodyPr>
            <a:noAutofit/>
          </a:bodyPr>
          <a:lstStyle/>
          <a:p>
            <a:pPr algn="just" rtl="1">
              <a:lnSpc>
                <a:spcPts val="5000"/>
              </a:lnSpc>
              <a:buClr>
                <a:schemeClr val="bg2">
                  <a:lumMod val="50000"/>
                </a:schemeClr>
              </a:buClr>
              <a:buFont typeface="Webdings" pitchFamily="18" charset="2"/>
              <a:buChar char=""/>
            </a:pPr>
            <a:r>
              <a:rPr lang="en-US" sz="2400" b="1" dirty="0" smtClean="0">
                <a:solidFill>
                  <a:schemeClr val="tx1"/>
                </a:solidFill>
                <a:cs typeface="2  Homa" pitchFamily="2" charset="-78"/>
              </a:rPr>
              <a:t> </a:t>
            </a:r>
            <a:r>
              <a:rPr lang="fa-IR" sz="2400" b="1" dirty="0" smtClean="0">
                <a:solidFill>
                  <a:schemeClr val="tx1"/>
                </a:solidFill>
                <a:cs typeface="2  Homa" pitchFamily="2" charset="-78"/>
              </a:rPr>
              <a:t>تأمین امنیت فضای تولید و تبادل اطّلاعات کشور</a:t>
            </a:r>
            <a:endParaRPr lang="en-US" sz="2400" b="1" dirty="0" smtClean="0">
              <a:solidFill>
                <a:schemeClr val="tx1"/>
              </a:solidFill>
              <a:cs typeface="2  Homa" pitchFamily="2" charset="-78"/>
            </a:endParaRPr>
          </a:p>
          <a:p>
            <a:pPr algn="just" rtl="1">
              <a:lnSpc>
                <a:spcPts val="5000"/>
              </a:lnSpc>
              <a:buClr>
                <a:schemeClr val="bg2">
                  <a:lumMod val="50000"/>
                </a:schemeClr>
              </a:buClr>
              <a:buFont typeface="Webdings" pitchFamily="18" charset="2"/>
              <a:buChar char=""/>
            </a:pPr>
            <a:r>
              <a:rPr lang="en-US" sz="2400" b="1" dirty="0" smtClean="0">
                <a:solidFill>
                  <a:schemeClr val="tx1"/>
                </a:solidFill>
                <a:cs typeface="2  Homa" pitchFamily="2" charset="-78"/>
              </a:rPr>
              <a:t> </a:t>
            </a:r>
            <a:r>
              <a:rPr lang="fa-IR" sz="2400" b="1" dirty="0" smtClean="0">
                <a:solidFill>
                  <a:schemeClr val="tx1"/>
                </a:solidFill>
                <a:cs typeface="2  Homa" pitchFamily="2" charset="-78"/>
              </a:rPr>
              <a:t>صیانت از هویّت دینی، ملّی و ارزش‌های انسانی جامعه در فتا</a:t>
            </a:r>
            <a:endParaRPr lang="en-US" sz="2400" b="1" dirty="0" smtClean="0">
              <a:solidFill>
                <a:schemeClr val="tx1"/>
              </a:solidFill>
              <a:cs typeface="2  Homa" pitchFamily="2" charset="-78"/>
            </a:endParaRPr>
          </a:p>
          <a:p>
            <a:pPr algn="just" rtl="1">
              <a:lnSpc>
                <a:spcPts val="5000"/>
              </a:lnSpc>
              <a:buClr>
                <a:schemeClr val="bg2">
                  <a:lumMod val="50000"/>
                </a:schemeClr>
              </a:buClr>
              <a:buFont typeface="Webdings" pitchFamily="18" charset="2"/>
              <a:buChar char=""/>
            </a:pPr>
            <a:r>
              <a:rPr lang="en-US" sz="2400" b="1" dirty="0" smtClean="0">
                <a:solidFill>
                  <a:schemeClr val="tx1"/>
                </a:solidFill>
                <a:cs typeface="2  Homa" pitchFamily="2" charset="-78"/>
              </a:rPr>
              <a:t> </a:t>
            </a:r>
            <a:r>
              <a:rPr lang="fa-IR" sz="2400" b="1" dirty="0" smtClean="0">
                <a:solidFill>
                  <a:schemeClr val="tx1"/>
                </a:solidFill>
                <a:cs typeface="2  Homa" pitchFamily="2" charset="-78"/>
              </a:rPr>
              <a:t>حفظ حریم خصوصی و آزادی‌های مشروع</a:t>
            </a:r>
            <a:endParaRPr lang="en-US" sz="2400" b="1" dirty="0" smtClean="0">
              <a:solidFill>
                <a:schemeClr val="tx1"/>
              </a:solidFill>
              <a:cs typeface="2  Homa" pitchFamily="2" charset="-78"/>
            </a:endParaRPr>
          </a:p>
          <a:p>
            <a:pPr algn="just" rtl="1">
              <a:lnSpc>
                <a:spcPts val="5000"/>
              </a:lnSpc>
              <a:buClr>
                <a:schemeClr val="bg2">
                  <a:lumMod val="50000"/>
                </a:schemeClr>
              </a:buClr>
              <a:buFont typeface="Webdings" pitchFamily="18" charset="2"/>
              <a:buChar char=""/>
            </a:pPr>
            <a:r>
              <a:rPr lang="en-US" sz="2400" b="1" dirty="0" smtClean="0">
                <a:solidFill>
                  <a:schemeClr val="tx1"/>
                </a:solidFill>
                <a:cs typeface="2  Homa" pitchFamily="2" charset="-78"/>
              </a:rPr>
              <a:t> </a:t>
            </a:r>
            <a:r>
              <a:rPr lang="fa-IR" sz="2400" b="1" dirty="0" smtClean="0">
                <a:solidFill>
                  <a:schemeClr val="tx1"/>
                </a:solidFill>
                <a:cs typeface="2  Homa" pitchFamily="2" charset="-78"/>
              </a:rPr>
              <a:t>صیانت از منافع، اسرار و اقتدار ملّی در فضای تولید و تبادل اطّلاعات</a:t>
            </a:r>
            <a:endParaRPr lang="en-US" sz="2400" b="1" dirty="0" smtClean="0">
              <a:solidFill>
                <a:schemeClr val="tx1"/>
              </a:solidFill>
              <a:cs typeface="2  Homa" pitchFamily="2" charset="-78"/>
            </a:endParaRPr>
          </a:p>
          <a:p>
            <a:pPr algn="just" rtl="1">
              <a:lnSpc>
                <a:spcPts val="5000"/>
              </a:lnSpc>
              <a:buClr>
                <a:schemeClr val="bg2">
                  <a:lumMod val="50000"/>
                </a:schemeClr>
              </a:buClr>
              <a:buFont typeface="Webdings" pitchFamily="18" charset="2"/>
              <a:buChar char=""/>
            </a:pPr>
            <a:r>
              <a:rPr lang="en-US" sz="2400" b="1" dirty="0" smtClean="0">
                <a:solidFill>
                  <a:schemeClr val="tx1"/>
                </a:solidFill>
                <a:cs typeface="2  Homa" pitchFamily="2" charset="-78"/>
              </a:rPr>
              <a:t> </a:t>
            </a:r>
            <a:r>
              <a:rPr lang="fa-IR" sz="2400" b="1" dirty="0" smtClean="0">
                <a:solidFill>
                  <a:schemeClr val="tx1"/>
                </a:solidFill>
                <a:cs typeface="2  Homa" pitchFamily="2" charset="-78"/>
              </a:rPr>
              <a:t>حفظ زیرساخت‌های حیاتی کشور در مقابل حملات الکترونیک</a:t>
            </a:r>
            <a:endParaRPr lang="en-US" sz="2400" b="1" dirty="0" smtClean="0">
              <a:solidFill>
                <a:schemeClr val="tx1"/>
              </a:solidFill>
              <a:cs typeface="2  Homa" pitchFamily="2" charset="-78"/>
            </a:endParaRPr>
          </a:p>
          <a:p>
            <a:pPr algn="just" rtl="1">
              <a:lnSpc>
                <a:spcPts val="5000"/>
              </a:lnSpc>
              <a:buClr>
                <a:schemeClr val="bg2">
                  <a:lumMod val="50000"/>
                </a:schemeClr>
              </a:buClr>
              <a:buFont typeface="Webdings" pitchFamily="18" charset="2"/>
              <a:buChar char=""/>
            </a:pPr>
            <a:r>
              <a:rPr lang="en-US" sz="2400" b="1" dirty="0" smtClean="0">
                <a:solidFill>
                  <a:schemeClr val="tx1"/>
                </a:solidFill>
                <a:cs typeface="2  Homa" pitchFamily="2" charset="-78"/>
              </a:rPr>
              <a:t> </a:t>
            </a:r>
            <a:r>
              <a:rPr lang="fa-IR" sz="2400" b="1" dirty="0" smtClean="0">
                <a:solidFill>
                  <a:schemeClr val="tx1"/>
                </a:solidFill>
                <a:cs typeface="2  Homa" pitchFamily="2" charset="-78"/>
              </a:rPr>
              <a:t>اعتماد و آسودگی خاطر آحاد شهروندان جامعه برای انجام تمامی امور قانونی</a:t>
            </a:r>
            <a:endParaRPr lang="en-US" sz="2400" dirty="0">
              <a:solidFill>
                <a:schemeClr val="tx1"/>
              </a:solidFill>
              <a:cs typeface="2  Homa" pitchFamily="2" charset="-78"/>
            </a:endParaRPr>
          </a:p>
        </p:txBody>
      </p:sp>
      <p:pic>
        <p:nvPicPr>
          <p:cNvPr id="6" name="Picture 5" descr="1.png"/>
          <p:cNvPicPr>
            <a:picLocks noChangeAspect="1"/>
          </p:cNvPicPr>
          <p:nvPr/>
        </p:nvPicPr>
        <p:blipFill>
          <a:blip r:embed="rId4" cstate="print"/>
          <a:stretch>
            <a:fillRect/>
          </a:stretch>
        </p:blipFill>
        <p:spPr>
          <a:xfrm>
            <a:off x="26126" y="26126"/>
            <a:ext cx="596721" cy="749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5"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3" dur="2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2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4000"/>
                            </p:stCondLst>
                            <p:childTnLst>
                              <p:par>
                                <p:cTn id="16" presetID="15" presetClass="entr" presetSubtype="0"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6000"/>
                            </p:stCondLst>
                            <p:childTnLst>
                              <p:par>
                                <p:cTn id="23" presetID="15" presetClass="entr" presetSubtype="0" fill="hold"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7" dur="2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8000"/>
                            </p:stCondLst>
                            <p:childTnLst>
                              <p:par>
                                <p:cTn id="30" presetID="15" presetClass="entr" presetSubtype="0" fill="hold" nodeType="after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p:cTn id="32" dur="2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3" dur="2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5" dur="2000" fill="hold"/>
                                        <p:tgtEl>
                                          <p:spTgt spid="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10000"/>
                            </p:stCondLst>
                            <p:childTnLst>
                              <p:par>
                                <p:cTn id="37" presetID="15" presetClass="entr" presetSubtype="0" fill="hold" nodeType="after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2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2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1" dur="2000" fill="hold"/>
                                        <p:tgtEl>
                                          <p:spTgt spid="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2000" fill="hold"/>
                                        <p:tgtEl>
                                          <p:spTgt spid="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12000"/>
                            </p:stCondLst>
                            <p:childTnLst>
                              <p:par>
                                <p:cTn id="44" presetID="15" presetClass="entr" presetSubtype="0" fill="hold" nodeType="after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 calcmode="lin" valueType="num">
                                      <p:cBhvr>
                                        <p:cTn id="46" dur="2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7" dur="2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8" dur="2000" fill="hold"/>
                                        <p:tgtEl>
                                          <p:spTgt spid="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9" dur="2000" fill="hold"/>
                                        <p:tgtEl>
                                          <p:spTgt spid="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7000"/>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52400" y="274638"/>
            <a:ext cx="8839200" cy="1143000"/>
          </a:xfrm>
          <a:prstGeom prst="rect">
            <a:avLst/>
          </a:prstGeom>
          <a:effectLst/>
        </p:spPr>
        <p:txBody>
          <a:bodyPr vert="horz" lIns="91440" tIns="45720" rIns="91440" bIns="45720" rtlCol="0" anchor="t" anchorCtr="0">
            <a:noAutofit/>
          </a:bodyPr>
          <a:lstStyle/>
          <a:p>
            <a:pPr marL="640080" marR="0" lvl="0" indent="-457200" algn="ctr" defTabSz="914400" rtl="1" eaLnBrk="1" fontAlgn="auto" latinLnBrk="0" hangingPunct="1">
              <a:lnSpc>
                <a:spcPct val="100000"/>
              </a:lnSpc>
              <a:spcBef>
                <a:spcPct val="0"/>
              </a:spcBef>
              <a:spcAft>
                <a:spcPts val="0"/>
              </a:spcAft>
              <a:buClr>
                <a:schemeClr val="accent6">
                  <a:lumMod val="75000"/>
                </a:schemeClr>
              </a:buClr>
              <a:buSzPct val="128000"/>
              <a:tabLst/>
              <a:defRPr/>
            </a:pPr>
            <a:r>
              <a:rPr kumimoji="0" lang="fa-IR" sz="54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2  Homa" pitchFamily="2" charset="-78"/>
              </a:rPr>
              <a:t>وظایف و مأموریت های پلیس فتا</a:t>
            </a:r>
            <a:endParaRPr kumimoji="0" lang="en-US" sz="54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2  Homa" pitchFamily="2" charset="-78"/>
            </a:endParaRPr>
          </a:p>
        </p:txBody>
      </p:sp>
      <p:pic>
        <p:nvPicPr>
          <p:cNvPr id="6" name="Picture 5" descr="1.png"/>
          <p:cNvPicPr>
            <a:picLocks noChangeAspect="1"/>
          </p:cNvPicPr>
          <p:nvPr/>
        </p:nvPicPr>
        <p:blipFill>
          <a:blip r:embed="rId4" cstate="print"/>
          <a:stretch>
            <a:fillRect/>
          </a:stretch>
        </p:blipFill>
        <p:spPr>
          <a:xfrm>
            <a:off x="26126" y="26126"/>
            <a:ext cx="596721" cy="749862"/>
          </a:xfrm>
          <a:prstGeom prst="rect">
            <a:avLst/>
          </a:prstGeom>
        </p:spPr>
      </p:pic>
      <p:grpSp>
        <p:nvGrpSpPr>
          <p:cNvPr id="14" name="Group 13"/>
          <p:cNvGrpSpPr/>
          <p:nvPr/>
        </p:nvGrpSpPr>
        <p:grpSpPr>
          <a:xfrm>
            <a:off x="381000" y="1524000"/>
            <a:ext cx="8382000" cy="1130819"/>
            <a:chOff x="381000" y="2863590"/>
            <a:chExt cx="8382000" cy="1130819"/>
          </a:xfrm>
        </p:grpSpPr>
        <p:sp>
          <p:nvSpPr>
            <p:cNvPr id="10" name="Rectangle 9"/>
            <p:cNvSpPr/>
            <p:nvPr/>
          </p:nvSpPr>
          <p:spPr>
            <a:xfrm>
              <a:off x="381000" y="3288809"/>
              <a:ext cx="8382000" cy="705600"/>
            </a:xfrm>
            <a:prstGeom prst="rect">
              <a:avLst/>
            </a:prstGeom>
            <a:no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shade val="5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601521" y="2863590"/>
              <a:ext cx="7995511" cy="826560"/>
              <a:chOff x="220521" y="0"/>
              <a:chExt cx="7995511" cy="826560"/>
            </a:xfrm>
            <a:scene3d>
              <a:camera prst="orthographicFront"/>
              <a:lightRig rig="threePt" dir="t">
                <a:rot lat="0" lon="0" rev="7500000"/>
              </a:lightRig>
            </a:scene3d>
          </p:grpSpPr>
          <p:sp>
            <p:nvSpPr>
              <p:cNvPr id="12" name="Rounded Rectangle 11"/>
              <p:cNvSpPr/>
              <p:nvPr/>
            </p:nvSpPr>
            <p:spPr>
              <a:xfrm>
                <a:off x="220521" y="0"/>
                <a:ext cx="7995511" cy="826560"/>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13" name="Rounded Rectangle 5"/>
              <p:cNvSpPr/>
              <p:nvPr/>
            </p:nvSpPr>
            <p:spPr>
              <a:xfrm>
                <a:off x="260870" y="40349"/>
                <a:ext cx="7914813" cy="7458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1774" tIns="0" rIns="221774" bIns="0" numCol="1" spcCol="1270" anchor="ctr" anchorCtr="0">
                <a:noAutofit/>
              </a:bodyPr>
              <a:lstStyle/>
              <a:p>
                <a:pPr lvl="0" algn="just" defTabSz="777875" rtl="1">
                  <a:lnSpc>
                    <a:spcPct val="90000"/>
                  </a:lnSpc>
                  <a:spcBef>
                    <a:spcPct val="0"/>
                  </a:spcBef>
                  <a:spcAft>
                    <a:spcPct val="35000"/>
                  </a:spcAft>
                </a:pPr>
                <a:r>
                  <a:rPr lang="fa-IR" sz="1750" b="1" kern="1200" dirty="0" smtClean="0">
                    <a:cs typeface="2  Homa" pitchFamily="2" charset="-78"/>
                  </a:rPr>
                  <a:t>ایجاد امنیت و کاهش مخاطرات برای فعّالیّت‌های علمی، اقتصادی، اجتماعی در جامعه‌ی اطّلاعاتی</a:t>
                </a:r>
                <a:endParaRPr lang="en-US" sz="1750" kern="1200" dirty="0">
                  <a:cs typeface="2  Homa" pitchFamily="2" charset="-78"/>
                </a:endParaRPr>
              </a:p>
            </p:txBody>
          </p:sp>
        </p:grpSp>
      </p:grpSp>
      <p:grpSp>
        <p:nvGrpSpPr>
          <p:cNvPr id="19" name="Group 18"/>
          <p:cNvGrpSpPr/>
          <p:nvPr/>
        </p:nvGrpSpPr>
        <p:grpSpPr>
          <a:xfrm>
            <a:off x="381000" y="2729230"/>
            <a:ext cx="8382000" cy="1184402"/>
            <a:chOff x="381000" y="2836799"/>
            <a:chExt cx="8382000" cy="1184402"/>
          </a:xfrm>
        </p:grpSpPr>
        <p:sp>
          <p:nvSpPr>
            <p:cNvPr id="15" name="Rectangle 14"/>
            <p:cNvSpPr/>
            <p:nvPr/>
          </p:nvSpPr>
          <p:spPr>
            <a:xfrm>
              <a:off x="381000" y="3315601"/>
              <a:ext cx="8382000" cy="705600"/>
            </a:xfrm>
            <a:prstGeom prst="rect">
              <a:avLst/>
            </a:prstGeom>
            <a:no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shade val="50000"/>
                <a:hueOff val="128761"/>
                <a:satOff val="18231"/>
                <a:lumOff val="18874"/>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grpSp>
          <p:nvGrpSpPr>
            <p:cNvPr id="16" name="Group 15"/>
            <p:cNvGrpSpPr/>
            <p:nvPr/>
          </p:nvGrpSpPr>
          <p:grpSpPr>
            <a:xfrm>
              <a:off x="601521" y="2836799"/>
              <a:ext cx="7995511" cy="826560"/>
              <a:chOff x="220521" y="1216498"/>
              <a:chExt cx="7995511" cy="826560"/>
            </a:xfrm>
            <a:scene3d>
              <a:camera prst="orthographicFront"/>
              <a:lightRig rig="threePt" dir="t">
                <a:rot lat="0" lon="0" rev="7500000"/>
              </a:lightRig>
            </a:scene3d>
          </p:grpSpPr>
          <p:sp>
            <p:nvSpPr>
              <p:cNvPr id="17" name="Rounded Rectangle 16"/>
              <p:cNvSpPr/>
              <p:nvPr/>
            </p:nvSpPr>
            <p:spPr>
              <a:xfrm>
                <a:off x="220521" y="1216498"/>
                <a:ext cx="7995511" cy="826560"/>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145353"/>
                  <a:satOff val="17922"/>
                  <a:lumOff val="20368"/>
                  <a:alphaOff val="0"/>
                </a:schemeClr>
              </a:fillRef>
              <a:effectRef idx="2">
                <a:schemeClr val="accent2">
                  <a:shade val="50000"/>
                  <a:hueOff val="145353"/>
                  <a:satOff val="17922"/>
                  <a:lumOff val="20368"/>
                  <a:alphaOff val="0"/>
                </a:schemeClr>
              </a:effectRef>
              <a:fontRef idx="minor">
                <a:schemeClr val="lt1"/>
              </a:fontRef>
            </p:style>
          </p:sp>
          <p:sp>
            <p:nvSpPr>
              <p:cNvPr id="18" name="Rounded Rectangle 5"/>
              <p:cNvSpPr/>
              <p:nvPr/>
            </p:nvSpPr>
            <p:spPr>
              <a:xfrm>
                <a:off x="260870" y="1256847"/>
                <a:ext cx="7914813" cy="7458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1774" tIns="0" rIns="221774" bIns="0" numCol="1" spcCol="1270" anchor="ctr" anchorCtr="0">
                <a:noAutofit/>
              </a:bodyPr>
              <a:lstStyle/>
              <a:p>
                <a:pPr lvl="0" algn="just" defTabSz="1066800" rtl="1">
                  <a:lnSpc>
                    <a:spcPct val="90000"/>
                  </a:lnSpc>
                  <a:spcBef>
                    <a:spcPct val="0"/>
                  </a:spcBef>
                  <a:spcAft>
                    <a:spcPct val="35000"/>
                  </a:spcAft>
                </a:pPr>
                <a:r>
                  <a:rPr lang="fa-IR" sz="2400" b="1" kern="1200" dirty="0" smtClean="0">
                    <a:cs typeface="2  Homa" pitchFamily="2" charset="-78"/>
                  </a:rPr>
                  <a:t>حفاظت و صیانت از هویت دینی و ملّی</a:t>
                </a:r>
                <a:endParaRPr lang="en-US" sz="2400" kern="1200" dirty="0">
                  <a:cs typeface="2  Homa" pitchFamily="2" charset="-78"/>
                </a:endParaRPr>
              </a:p>
            </p:txBody>
          </p:sp>
        </p:grpSp>
      </p:grpSp>
      <p:grpSp>
        <p:nvGrpSpPr>
          <p:cNvPr id="24" name="Group 23"/>
          <p:cNvGrpSpPr/>
          <p:nvPr/>
        </p:nvGrpSpPr>
        <p:grpSpPr>
          <a:xfrm>
            <a:off x="381000" y="3997198"/>
            <a:ext cx="8382000" cy="1184402"/>
            <a:chOff x="381000" y="2836799"/>
            <a:chExt cx="8382000" cy="1184402"/>
          </a:xfrm>
        </p:grpSpPr>
        <p:sp>
          <p:nvSpPr>
            <p:cNvPr id="20" name="Rectangle 19"/>
            <p:cNvSpPr/>
            <p:nvPr/>
          </p:nvSpPr>
          <p:spPr>
            <a:xfrm>
              <a:off x="381000" y="3315601"/>
              <a:ext cx="8382000" cy="705600"/>
            </a:xfrm>
            <a:prstGeom prst="rect">
              <a:avLst/>
            </a:prstGeom>
            <a:no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shade val="50000"/>
                <a:hueOff val="257521"/>
                <a:satOff val="36463"/>
                <a:lumOff val="37749"/>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grpSp>
          <p:nvGrpSpPr>
            <p:cNvPr id="21" name="Group 20"/>
            <p:cNvGrpSpPr/>
            <p:nvPr/>
          </p:nvGrpSpPr>
          <p:grpSpPr>
            <a:xfrm>
              <a:off x="601521" y="2836799"/>
              <a:ext cx="7995511" cy="826560"/>
              <a:chOff x="220521" y="2486578"/>
              <a:chExt cx="7995511" cy="826560"/>
            </a:xfrm>
            <a:scene3d>
              <a:camera prst="orthographicFront"/>
              <a:lightRig rig="threePt" dir="t">
                <a:rot lat="0" lon="0" rev="7500000"/>
              </a:lightRig>
            </a:scene3d>
          </p:grpSpPr>
          <p:sp>
            <p:nvSpPr>
              <p:cNvPr id="22" name="Rounded Rectangle 21"/>
              <p:cNvSpPr/>
              <p:nvPr/>
            </p:nvSpPr>
            <p:spPr>
              <a:xfrm>
                <a:off x="220521" y="2486578"/>
                <a:ext cx="7995511" cy="826560"/>
              </a:xfrm>
              <a:prstGeom prst="roundRect">
                <a:avLst/>
              </a:prstGeom>
              <a:sp3d prstMaterial="plastic">
                <a:bevelT w="127000" h="25400" prst="relaxedInset"/>
              </a:sp3d>
            </p:spPr>
            <p:style>
              <a:lnRef idx="0">
                <a:schemeClr val="accent2"/>
              </a:lnRef>
              <a:fillRef idx="3">
                <a:schemeClr val="accent2"/>
              </a:fillRef>
              <a:effectRef idx="3">
                <a:schemeClr val="accent2"/>
              </a:effectRef>
              <a:fontRef idx="minor">
                <a:schemeClr val="lt1"/>
              </a:fontRef>
            </p:style>
          </p:sp>
          <p:sp>
            <p:nvSpPr>
              <p:cNvPr id="23" name="Rounded Rectangle 5"/>
              <p:cNvSpPr/>
              <p:nvPr/>
            </p:nvSpPr>
            <p:spPr>
              <a:xfrm>
                <a:off x="260870" y="2526927"/>
                <a:ext cx="7914813" cy="7458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1774" tIns="0" rIns="221774" bIns="0" numCol="1" spcCol="1270" anchor="ctr" anchorCtr="0">
                <a:noAutofit/>
              </a:bodyPr>
              <a:lstStyle/>
              <a:p>
                <a:pPr lvl="0" algn="just" defTabSz="1066800" rtl="1">
                  <a:lnSpc>
                    <a:spcPct val="90000"/>
                  </a:lnSpc>
                  <a:spcBef>
                    <a:spcPct val="0"/>
                  </a:spcBef>
                  <a:spcAft>
                    <a:spcPct val="35000"/>
                  </a:spcAft>
                </a:pPr>
                <a:r>
                  <a:rPr lang="fa-IR" sz="2400" b="1" kern="1200" dirty="0" smtClean="0">
                    <a:cs typeface="2  Homa" pitchFamily="2" charset="-78"/>
                  </a:rPr>
                  <a:t>مراقبت و پایش از فضای تولید و تبادل اطّلاعات</a:t>
                </a:r>
                <a:endParaRPr lang="en-US" sz="2400" kern="1200" dirty="0">
                  <a:cs typeface="2  Homa" pitchFamily="2" charset="-78"/>
                </a:endParaRPr>
              </a:p>
            </p:txBody>
          </p:sp>
        </p:grpSp>
      </p:grpSp>
      <p:grpSp>
        <p:nvGrpSpPr>
          <p:cNvPr id="29" name="Group 28"/>
          <p:cNvGrpSpPr/>
          <p:nvPr/>
        </p:nvGrpSpPr>
        <p:grpSpPr>
          <a:xfrm>
            <a:off x="381000" y="5292598"/>
            <a:ext cx="8382000" cy="1184402"/>
            <a:chOff x="381000" y="2836799"/>
            <a:chExt cx="8382000" cy="1184402"/>
          </a:xfrm>
        </p:grpSpPr>
        <p:sp>
          <p:nvSpPr>
            <p:cNvPr id="25" name="Rectangle 24"/>
            <p:cNvSpPr/>
            <p:nvPr/>
          </p:nvSpPr>
          <p:spPr>
            <a:xfrm>
              <a:off x="381000" y="3315601"/>
              <a:ext cx="8382000" cy="705600"/>
            </a:xfrm>
            <a:prstGeom prst="rect">
              <a:avLst/>
            </a:prstGeom>
            <a:no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shade val="50000"/>
                <a:hueOff val="128761"/>
                <a:satOff val="18231"/>
                <a:lumOff val="18874"/>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grpSp>
          <p:nvGrpSpPr>
            <p:cNvPr id="26" name="Group 25"/>
            <p:cNvGrpSpPr/>
            <p:nvPr/>
          </p:nvGrpSpPr>
          <p:grpSpPr>
            <a:xfrm>
              <a:off x="601521" y="2836799"/>
              <a:ext cx="7995511" cy="826560"/>
              <a:chOff x="220521" y="3756658"/>
              <a:chExt cx="7995511" cy="826560"/>
            </a:xfrm>
            <a:scene3d>
              <a:camera prst="orthographicFront"/>
              <a:lightRig rig="threePt" dir="t">
                <a:rot lat="0" lon="0" rev="7500000"/>
              </a:lightRig>
            </a:scene3d>
          </p:grpSpPr>
          <p:sp>
            <p:nvSpPr>
              <p:cNvPr id="27" name="Rounded Rectangle 26"/>
              <p:cNvSpPr/>
              <p:nvPr/>
            </p:nvSpPr>
            <p:spPr>
              <a:xfrm>
                <a:off x="220521" y="3756658"/>
                <a:ext cx="7995511" cy="826560"/>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145353"/>
                  <a:satOff val="17922"/>
                  <a:lumOff val="20368"/>
                  <a:alphaOff val="0"/>
                </a:schemeClr>
              </a:fillRef>
              <a:effectRef idx="2">
                <a:schemeClr val="accent2">
                  <a:shade val="50000"/>
                  <a:hueOff val="145353"/>
                  <a:satOff val="17922"/>
                  <a:lumOff val="20368"/>
                  <a:alphaOff val="0"/>
                </a:schemeClr>
              </a:effectRef>
              <a:fontRef idx="minor">
                <a:schemeClr val="lt1"/>
              </a:fontRef>
            </p:style>
          </p:sp>
          <p:sp>
            <p:nvSpPr>
              <p:cNvPr id="28" name="Rounded Rectangle 5"/>
              <p:cNvSpPr/>
              <p:nvPr/>
            </p:nvSpPr>
            <p:spPr>
              <a:xfrm>
                <a:off x="260870" y="3797007"/>
                <a:ext cx="7914813" cy="7458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1774" tIns="0" rIns="221774" bIns="0" numCol="1" spcCol="1270" anchor="ctr" anchorCtr="0">
                <a:noAutofit/>
              </a:bodyPr>
              <a:lstStyle/>
              <a:p>
                <a:pPr lvl="0" algn="just" defTabSz="1066800" rtl="1">
                  <a:lnSpc>
                    <a:spcPct val="90000"/>
                  </a:lnSpc>
                  <a:spcBef>
                    <a:spcPct val="0"/>
                  </a:spcBef>
                  <a:spcAft>
                    <a:spcPct val="35000"/>
                  </a:spcAft>
                </a:pPr>
                <a:r>
                  <a:rPr lang="fa-IR" sz="2400" b="1" kern="1200" dirty="0" smtClean="0">
                    <a:cs typeface="2  Homa" pitchFamily="2" charset="-78"/>
                  </a:rPr>
                  <a:t>ممانعت از تعرّض به ارزش‌ها و هنجارهای جامعه در فتا </a:t>
                </a:r>
                <a:endParaRPr lang="en-US" sz="2400" kern="1200" dirty="0">
                  <a:cs typeface="2  Homa" pitchFamily="2" charset="-78"/>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par>
                          <p:cTn id="11" fill="hold">
                            <p:stCondLst>
                              <p:cond delay="1600"/>
                            </p:stCondLst>
                            <p:childTnLst>
                              <p:par>
                                <p:cTn id="12" presetID="7"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2000" fill="hold"/>
                                        <p:tgtEl>
                                          <p:spTgt spid="14"/>
                                        </p:tgtEl>
                                        <p:attrNameLst>
                                          <p:attrName>ppt_x</p:attrName>
                                        </p:attrNameLst>
                                      </p:cBhvr>
                                      <p:tavLst>
                                        <p:tav tm="0">
                                          <p:val>
                                            <p:strVal val="0-#ppt_w/2"/>
                                          </p:val>
                                        </p:tav>
                                        <p:tav tm="100000">
                                          <p:val>
                                            <p:strVal val="#ppt_x"/>
                                          </p:val>
                                        </p:tav>
                                      </p:tavLst>
                                    </p:anim>
                                    <p:anim calcmode="lin" valueType="num">
                                      <p:cBhvr additive="base">
                                        <p:cTn id="15" dur="2000" fill="hold"/>
                                        <p:tgtEl>
                                          <p:spTgt spid="14"/>
                                        </p:tgtEl>
                                        <p:attrNameLst>
                                          <p:attrName>ppt_y</p:attrName>
                                        </p:attrNameLst>
                                      </p:cBhvr>
                                      <p:tavLst>
                                        <p:tav tm="0">
                                          <p:val>
                                            <p:strVal val="#ppt_y"/>
                                          </p:val>
                                        </p:tav>
                                        <p:tav tm="100000">
                                          <p:val>
                                            <p:strVal val="#ppt_y"/>
                                          </p:val>
                                        </p:tav>
                                      </p:tavLst>
                                    </p:anim>
                                  </p:childTnLst>
                                </p:cTn>
                              </p:par>
                            </p:childTnLst>
                          </p:cTn>
                        </p:par>
                        <p:par>
                          <p:cTn id="16" fill="hold">
                            <p:stCondLst>
                              <p:cond delay="3600"/>
                            </p:stCondLst>
                            <p:childTnLst>
                              <p:par>
                                <p:cTn id="17" presetID="7"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2000" fill="hold"/>
                                        <p:tgtEl>
                                          <p:spTgt spid="19"/>
                                        </p:tgtEl>
                                        <p:attrNameLst>
                                          <p:attrName>ppt_x</p:attrName>
                                        </p:attrNameLst>
                                      </p:cBhvr>
                                      <p:tavLst>
                                        <p:tav tm="0">
                                          <p:val>
                                            <p:strVal val="0-#ppt_w/2"/>
                                          </p:val>
                                        </p:tav>
                                        <p:tav tm="100000">
                                          <p:val>
                                            <p:strVal val="#ppt_x"/>
                                          </p:val>
                                        </p:tav>
                                      </p:tavLst>
                                    </p:anim>
                                    <p:anim calcmode="lin" valueType="num">
                                      <p:cBhvr additive="base">
                                        <p:cTn id="20" dur="20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5600"/>
                            </p:stCondLst>
                            <p:childTnLst>
                              <p:par>
                                <p:cTn id="22" presetID="7" presetClass="entr" presetSubtype="8"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2000" fill="hold"/>
                                        <p:tgtEl>
                                          <p:spTgt spid="24"/>
                                        </p:tgtEl>
                                        <p:attrNameLst>
                                          <p:attrName>ppt_x</p:attrName>
                                        </p:attrNameLst>
                                      </p:cBhvr>
                                      <p:tavLst>
                                        <p:tav tm="0">
                                          <p:val>
                                            <p:strVal val="0-#ppt_w/2"/>
                                          </p:val>
                                        </p:tav>
                                        <p:tav tm="100000">
                                          <p:val>
                                            <p:strVal val="#ppt_x"/>
                                          </p:val>
                                        </p:tav>
                                      </p:tavLst>
                                    </p:anim>
                                    <p:anim calcmode="lin" valueType="num">
                                      <p:cBhvr additive="base">
                                        <p:cTn id="25" dur="2000" fill="hold"/>
                                        <p:tgtEl>
                                          <p:spTgt spid="24"/>
                                        </p:tgtEl>
                                        <p:attrNameLst>
                                          <p:attrName>ppt_y</p:attrName>
                                        </p:attrNameLst>
                                      </p:cBhvr>
                                      <p:tavLst>
                                        <p:tav tm="0">
                                          <p:val>
                                            <p:strVal val="#ppt_y"/>
                                          </p:val>
                                        </p:tav>
                                        <p:tav tm="100000">
                                          <p:val>
                                            <p:strVal val="#ppt_y"/>
                                          </p:val>
                                        </p:tav>
                                      </p:tavLst>
                                    </p:anim>
                                  </p:childTnLst>
                                </p:cTn>
                              </p:par>
                            </p:childTnLst>
                          </p:cTn>
                        </p:par>
                        <p:par>
                          <p:cTn id="26" fill="hold">
                            <p:stCondLst>
                              <p:cond delay="7600"/>
                            </p:stCondLst>
                            <p:childTnLst>
                              <p:par>
                                <p:cTn id="27" presetID="7" presetClass="entr" presetSubtype="8"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2000" fill="hold"/>
                                        <p:tgtEl>
                                          <p:spTgt spid="29"/>
                                        </p:tgtEl>
                                        <p:attrNameLst>
                                          <p:attrName>ppt_x</p:attrName>
                                        </p:attrNameLst>
                                      </p:cBhvr>
                                      <p:tavLst>
                                        <p:tav tm="0">
                                          <p:val>
                                            <p:strVal val="0-#ppt_w/2"/>
                                          </p:val>
                                        </p:tav>
                                        <p:tav tm="100000">
                                          <p:val>
                                            <p:strVal val="#ppt_x"/>
                                          </p:val>
                                        </p:tav>
                                      </p:tavLst>
                                    </p:anim>
                                    <p:anim calcmode="lin" valueType="num">
                                      <p:cBhvr additive="base">
                                        <p:cTn id="30" dur="2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a:effectLst/>
        </p:spPr>
        <p:txBody>
          <a:bodyPr vert="horz" lIns="91440" tIns="45720" rIns="91440" bIns="45720" rtlCol="0" anchor="t" anchorCtr="0">
            <a:noAutofit/>
          </a:bodyPr>
          <a:lstStyle/>
          <a:p>
            <a:pPr marL="640080" marR="0" lvl="0" indent="-457200" algn="ctr" defTabSz="914400" rtl="1" eaLnBrk="1" fontAlgn="auto" latinLnBrk="0" hangingPunct="1">
              <a:lnSpc>
                <a:spcPct val="100000"/>
              </a:lnSpc>
              <a:spcBef>
                <a:spcPct val="0"/>
              </a:spcBef>
              <a:spcAft>
                <a:spcPts val="0"/>
              </a:spcAft>
              <a:buClr>
                <a:schemeClr val="accent6">
                  <a:lumMod val="75000"/>
                </a:schemeClr>
              </a:buClr>
              <a:buSzPct val="128000"/>
              <a:tabLst/>
              <a:defRPr/>
            </a:pPr>
            <a:r>
              <a:rPr kumimoji="0" lang="fa-IR" sz="60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2  Homa" pitchFamily="2" charset="-78"/>
              </a:rPr>
              <a:t>ماهیت پلیس فتا</a:t>
            </a:r>
            <a:endParaRPr kumimoji="0" lang="en-US" sz="60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2  Homa" pitchFamily="2" charset="-78"/>
            </a:endParaRPr>
          </a:p>
        </p:txBody>
      </p:sp>
      <p:sp>
        <p:nvSpPr>
          <p:cNvPr id="5" name="Content Placeholder 2"/>
          <p:cNvSpPr txBox="1">
            <a:spLocks/>
          </p:cNvSpPr>
          <p:nvPr/>
        </p:nvSpPr>
        <p:spPr>
          <a:xfrm>
            <a:off x="3886200" y="1524000"/>
            <a:ext cx="4953000" cy="5029200"/>
          </a:xfrm>
          <a:prstGeom prst="rect">
            <a:avLst/>
          </a:prstGeom>
        </p:spPr>
        <p:txBody>
          <a:bodyPr vert="horz" lIns="91440" tIns="45720" rIns="91440" bIns="45720" rtlCol="0">
            <a:normAutofit/>
          </a:bodyPr>
          <a:lstStyle/>
          <a:p>
            <a:pPr marL="0" marR="0" lvl="0" indent="0" algn="just" defTabSz="914400" rtl="1" eaLnBrk="1" fontAlgn="auto" latinLnBrk="0" hangingPunct="1">
              <a:lnSpc>
                <a:spcPct val="200000"/>
              </a:lnSpc>
              <a:spcBef>
                <a:spcPts val="0"/>
              </a:spcBef>
              <a:spcAft>
                <a:spcPts val="300"/>
              </a:spcAft>
              <a:buClr>
                <a:schemeClr val="accent6">
                  <a:lumMod val="75000"/>
                </a:schemeClr>
              </a:buClr>
              <a:buSzPct val="130000"/>
              <a:buFont typeface="Georgia" pitchFamily="18" charset="0"/>
              <a:buNone/>
              <a:tabLst/>
              <a:defRPr/>
            </a:pPr>
            <a:r>
              <a:rPr kumimoji="0" lang="fa-IR" sz="2200" b="1" i="0" u="none" strike="noStrike" kern="1200" cap="none" spc="0" normalizeH="0" baseline="0" noProof="0" dirty="0" smtClean="0">
                <a:ln>
                  <a:noFill/>
                </a:ln>
                <a:solidFill>
                  <a:schemeClr val="tx2"/>
                </a:solidFill>
                <a:effectLst/>
                <a:uLnTx/>
                <a:uFillTx/>
                <a:cs typeface="2  Homa" pitchFamily="2" charset="-78"/>
              </a:rPr>
              <a:t>ماهیت اصلی پلیس فتا، عملیاتی است به این معنا که به صورت کاملاً تخصّصی و از طریق تجهیز به منابع ارزشمند نیروی انسانی، دانشی و تجهیزاتی با توان عملیاتی خوب، نسبت به تأمین امنیت فضای تولید و تبادل اطّلاعات با رویکرد مقابله با جرایم از طریق پیش‌بینی، پیش‌گیری و کشف جرم اقدام می‌نماید.</a:t>
            </a:r>
            <a:endParaRPr kumimoji="0" lang="en-US" sz="2200" b="1" i="0" u="none" strike="noStrike" kern="1200" cap="none" spc="0" normalizeH="0" baseline="0" noProof="0" dirty="0" smtClean="0">
              <a:ln>
                <a:noFill/>
              </a:ln>
              <a:solidFill>
                <a:schemeClr val="tx2"/>
              </a:solidFill>
              <a:effectLst/>
              <a:uLnTx/>
              <a:uFillTx/>
              <a:cs typeface="2  Homa" pitchFamily="2" charset="-78"/>
            </a:endParaRPr>
          </a:p>
          <a:p>
            <a:pPr marL="0" marR="0" lvl="0" indent="0" algn="just" defTabSz="914400" rtl="1" eaLnBrk="1" fontAlgn="auto" latinLnBrk="0" hangingPunct="1">
              <a:lnSpc>
                <a:spcPct val="200000"/>
              </a:lnSpc>
              <a:spcBef>
                <a:spcPts val="0"/>
              </a:spcBef>
              <a:spcAft>
                <a:spcPts val="300"/>
              </a:spcAft>
              <a:buClr>
                <a:schemeClr val="accent6">
                  <a:lumMod val="75000"/>
                </a:schemeClr>
              </a:buClr>
              <a:buSzPct val="130000"/>
              <a:buFont typeface="Georgia" pitchFamily="18" charset="0"/>
              <a:buNone/>
              <a:tabLst/>
              <a:defRPr/>
            </a:pPr>
            <a:endParaRPr kumimoji="0" lang="en-US" sz="2200" b="1" i="0" u="none" strike="noStrike" kern="1200" cap="none" spc="0" normalizeH="0" baseline="0" noProof="0" dirty="0">
              <a:ln>
                <a:noFill/>
              </a:ln>
              <a:solidFill>
                <a:schemeClr val="tx2"/>
              </a:solidFill>
              <a:effectLst/>
              <a:uLnTx/>
              <a:uFillTx/>
              <a:cs typeface="2  Homa" pitchFamily="2" charset="-78"/>
            </a:endParaRPr>
          </a:p>
        </p:txBody>
      </p:sp>
      <p:pic>
        <p:nvPicPr>
          <p:cNvPr id="6" name="Picture 5" descr="1.png"/>
          <p:cNvPicPr>
            <a:picLocks noChangeAspect="1"/>
          </p:cNvPicPr>
          <p:nvPr/>
        </p:nvPicPr>
        <p:blipFill>
          <a:blip r:embed="rId3" cstate="print"/>
          <a:stretch>
            <a:fillRect/>
          </a:stretch>
        </p:blipFill>
        <p:spPr>
          <a:xfrm>
            <a:off x="26126" y="26126"/>
            <a:ext cx="596721" cy="749862"/>
          </a:xfrm>
          <a:prstGeom prst="rect">
            <a:avLst/>
          </a:prstGeom>
        </p:spPr>
      </p:pic>
      <p:pic>
        <p:nvPicPr>
          <p:cNvPr id="9" name="Picture 8" descr="33.jpg"/>
          <p:cNvPicPr>
            <a:picLocks noChangeAspect="1"/>
          </p:cNvPicPr>
          <p:nvPr/>
        </p:nvPicPr>
        <p:blipFill>
          <a:blip r:embed="rId4" cstate="print"/>
          <a:stretch>
            <a:fillRect/>
          </a:stretch>
        </p:blipFill>
        <p:spPr>
          <a:xfrm>
            <a:off x="457200" y="2362200"/>
            <a:ext cx="3228473" cy="2743200"/>
          </a:xfrm>
          <a:prstGeom prst="round2DiagRect">
            <a:avLst>
              <a:gd name="adj1" fmla="val 16667"/>
              <a:gd name="adj2" fmla="val 0"/>
            </a:avLst>
          </a:prstGeom>
          <a:ln w="88900" cap="sq">
            <a:solidFill>
              <a:schemeClr val="accent2">
                <a:lumMod val="40000"/>
                <a:lumOff val="60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50" presetClass="entr" presetSubtype="0"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strVal val="#ppt_w+.3"/>
                                          </p:val>
                                        </p:tav>
                                        <p:tav tm="100000">
                                          <p:val>
                                            <p:strVal val="#ppt_w"/>
                                          </p:val>
                                        </p:tav>
                                      </p:tavLst>
                                    </p:anim>
                                    <p:anim calcmode="lin" valueType="num">
                                      <p:cBhvr>
                                        <p:cTn id="12" dur="2000" fill="hold"/>
                                        <p:tgtEl>
                                          <p:spTgt spid="5"/>
                                        </p:tgtEl>
                                        <p:attrNameLst>
                                          <p:attrName>ppt_h</p:attrName>
                                        </p:attrNameLst>
                                      </p:cBhvr>
                                      <p:tavLst>
                                        <p:tav tm="0">
                                          <p:val>
                                            <p:strVal val="#ppt_h"/>
                                          </p:val>
                                        </p:tav>
                                        <p:tav tm="100000">
                                          <p:val>
                                            <p:strVal val="#ppt_h"/>
                                          </p:val>
                                        </p:tav>
                                      </p:tavLst>
                                    </p:anim>
                                    <p:animEffect transition="in" filter="fade">
                                      <p:cBhvr>
                                        <p:cTn id="13" dur="2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rot="5400000">
            <a:off x="4736896" y="2967335"/>
            <a:ext cx="6841938" cy="923330"/>
          </a:xfrm>
          <a:custGeom>
            <a:avLst/>
            <a:gdLst>
              <a:gd name="connsiteX0" fmla="*/ 0 w 6841938"/>
              <a:gd name="connsiteY0" fmla="*/ 0 h 923330"/>
              <a:gd name="connsiteX1" fmla="*/ 6841938 w 6841938"/>
              <a:gd name="connsiteY1" fmla="*/ 0 h 923330"/>
              <a:gd name="connsiteX2" fmla="*/ 6841938 w 6841938"/>
              <a:gd name="connsiteY2" fmla="*/ 923330 h 923330"/>
              <a:gd name="connsiteX3" fmla="*/ 0 w 6841938"/>
              <a:gd name="connsiteY3" fmla="*/ 923330 h 923330"/>
              <a:gd name="connsiteX4" fmla="*/ 0 w 6841938"/>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1938" h="923330">
                <a:moveTo>
                  <a:pt x="0" y="0"/>
                </a:moveTo>
                <a:lnTo>
                  <a:pt x="6841938" y="0"/>
                </a:lnTo>
                <a:lnTo>
                  <a:pt x="6841938" y="923330"/>
                </a:lnTo>
                <a:lnTo>
                  <a:pt x="0" y="923330"/>
                </a:lnTo>
                <a:lnTo>
                  <a:pt x="0" y="0"/>
                </a:lnTo>
                <a:close/>
              </a:path>
            </a:pathLst>
          </a:cu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kumimoji="0" lang="fa-IR" sz="5400" b="1" i="0" u="none" strike="noStrike" kern="1200" cap="all" normalizeH="0" baseline="0" noProof="0" dirty="0" smtClean="0">
                <a:ln w="0"/>
                <a:effectLst>
                  <a:reflection blurRad="12700" stA="50000" endPos="50000" dist="5000" dir="5400000" sy="-100000" rotWithShape="0"/>
                </a:effectLst>
                <a:uLnTx/>
                <a:uFillTx/>
                <a:latin typeface="+mj-lt"/>
                <a:ea typeface="+mj-ea"/>
                <a:cs typeface="2  Homa" pitchFamily="2" charset="-78"/>
              </a:rPr>
              <a:t>حوزه فعالیت های پلیس فتا</a:t>
            </a:r>
            <a:endParaRPr lang="en-US" sz="5400" b="1" cap="all" dirty="0">
              <a:ln w="0"/>
              <a:effectLst>
                <a:reflection blurRad="12700" stA="50000" endPos="50000" dist="5000" dir="5400000" sy="-100000" rotWithShape="0"/>
              </a:effectLst>
            </a:endParaRPr>
          </a:p>
        </p:txBody>
      </p:sp>
      <p:pic>
        <p:nvPicPr>
          <p:cNvPr id="11" name="Picture 10" descr="1.png"/>
          <p:cNvPicPr>
            <a:picLocks noChangeAspect="1"/>
          </p:cNvPicPr>
          <p:nvPr/>
        </p:nvPicPr>
        <p:blipFill>
          <a:blip r:embed="rId3" cstate="print"/>
          <a:stretch>
            <a:fillRect/>
          </a:stretch>
        </p:blipFill>
        <p:spPr>
          <a:xfrm>
            <a:off x="26126" y="26126"/>
            <a:ext cx="596721" cy="749862"/>
          </a:xfrm>
          <a:prstGeom prst="rect">
            <a:avLst/>
          </a:prstGeom>
        </p:spPr>
      </p:pic>
      <p:sp>
        <p:nvSpPr>
          <p:cNvPr id="5" name="Quad Arrow 4"/>
          <p:cNvSpPr/>
          <p:nvPr/>
        </p:nvSpPr>
        <p:spPr>
          <a:xfrm>
            <a:off x="1371600" y="863601"/>
            <a:ext cx="5130799" cy="5130799"/>
          </a:xfrm>
          <a:prstGeom prst="quadArrow">
            <a:avLst>
              <a:gd name="adj1" fmla="val 2000"/>
              <a:gd name="adj2" fmla="val 4000"/>
              <a:gd name="adj3" fmla="val 5000"/>
            </a:avLst>
          </a:prstGeom>
          <a:scene3d>
            <a:camera prst="orthographicFront">
              <a:rot lat="0" lon="0" rev="0"/>
            </a:camera>
            <a:lightRig rig="contrasting" dir="t">
              <a:rot lat="0" lon="0" rev="1200000"/>
            </a:lightRig>
          </a:scene3d>
          <a:sp3d z="-300000" prstMaterial="plastic"/>
        </p:spPr>
        <p:style>
          <a:lnRef idx="0">
            <a:schemeClr val="accent4"/>
          </a:lnRef>
          <a:fillRef idx="3">
            <a:schemeClr val="accent4"/>
          </a:fillRef>
          <a:effectRef idx="3">
            <a:schemeClr val="accent4"/>
          </a:effectRef>
          <a:fontRef idx="minor">
            <a:schemeClr val="dk1">
              <a:hueOff val="0"/>
              <a:satOff val="0"/>
              <a:lumOff val="0"/>
              <a:alphaOff val="0"/>
            </a:schemeClr>
          </a:fontRef>
        </p:style>
      </p:sp>
      <p:grpSp>
        <p:nvGrpSpPr>
          <p:cNvPr id="7" name="Group 6"/>
          <p:cNvGrpSpPr/>
          <p:nvPr/>
        </p:nvGrpSpPr>
        <p:grpSpPr>
          <a:xfrm>
            <a:off x="4191000" y="1066800"/>
            <a:ext cx="2465308" cy="2052320"/>
            <a:chOff x="3783091" y="203200"/>
            <a:chExt cx="2465308" cy="2052320"/>
          </a:xfrm>
          <a:scene3d>
            <a:camera prst="orthographicFront">
              <a:rot lat="0" lon="0" rev="0"/>
            </a:camera>
            <a:lightRig rig="contrasting" dir="t">
              <a:rot lat="0" lon="0" rev="1200000"/>
            </a:lightRig>
          </a:scene3d>
        </p:grpSpPr>
        <p:sp>
          <p:nvSpPr>
            <p:cNvPr id="8" name="Rounded Rectangle 7"/>
            <p:cNvSpPr/>
            <p:nvPr/>
          </p:nvSpPr>
          <p:spPr>
            <a:xfrm>
              <a:off x="3783091" y="203200"/>
              <a:ext cx="2465308" cy="205232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shade val="50000"/>
                <a:hueOff val="145353"/>
                <a:satOff val="17922"/>
                <a:lumOff val="20368"/>
                <a:alphaOff val="0"/>
              </a:schemeClr>
            </a:fillRef>
            <a:effectRef idx="2">
              <a:schemeClr val="accent2">
                <a:shade val="50000"/>
                <a:hueOff val="145353"/>
                <a:satOff val="17922"/>
                <a:lumOff val="20368"/>
                <a:alphaOff val="0"/>
              </a:schemeClr>
            </a:effectRef>
            <a:fontRef idx="minor">
              <a:schemeClr val="lt1"/>
            </a:fontRef>
          </p:style>
        </p:sp>
        <p:sp>
          <p:nvSpPr>
            <p:cNvPr id="10" name="Rounded Rectangle 4"/>
            <p:cNvSpPr/>
            <p:nvPr/>
          </p:nvSpPr>
          <p:spPr>
            <a:xfrm>
              <a:off x="3883277" y="303386"/>
              <a:ext cx="2264936" cy="18519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b="1" kern="1200" dirty="0" smtClean="0">
                  <a:cs typeface="B Lotus" pitchFamily="2" charset="-78"/>
                </a:rPr>
                <a:t>فضاي اينترنت</a:t>
              </a:r>
              <a:endParaRPr lang="en-US" sz="2700" kern="1200" dirty="0">
                <a:cs typeface="B Lotus" pitchFamily="2" charset="-78"/>
              </a:endParaRPr>
            </a:p>
          </p:txBody>
        </p:sp>
      </p:grpSp>
      <p:grpSp>
        <p:nvGrpSpPr>
          <p:cNvPr id="12" name="Group 11"/>
          <p:cNvGrpSpPr/>
          <p:nvPr/>
        </p:nvGrpSpPr>
        <p:grpSpPr>
          <a:xfrm>
            <a:off x="1143000" y="1071880"/>
            <a:ext cx="2465308" cy="2052320"/>
            <a:chOff x="917006" y="203200"/>
            <a:chExt cx="2465308" cy="2052320"/>
          </a:xfrm>
          <a:scene3d>
            <a:camera prst="orthographicFront">
              <a:rot lat="0" lon="0" rev="0"/>
            </a:camera>
            <a:lightRig rig="contrasting" dir="t">
              <a:rot lat="0" lon="0" rev="1200000"/>
            </a:lightRig>
          </a:scene3d>
        </p:grpSpPr>
        <p:sp>
          <p:nvSpPr>
            <p:cNvPr id="13" name="Rounded Rectangle 12"/>
            <p:cNvSpPr/>
            <p:nvPr/>
          </p:nvSpPr>
          <p:spPr>
            <a:xfrm>
              <a:off x="917006" y="203200"/>
              <a:ext cx="2465308" cy="205232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shade val="50000"/>
                <a:hueOff val="145353"/>
                <a:satOff val="17922"/>
                <a:lumOff val="20368"/>
                <a:alphaOff val="0"/>
              </a:schemeClr>
            </a:fillRef>
            <a:effectRef idx="2">
              <a:schemeClr val="accent2">
                <a:shade val="50000"/>
                <a:hueOff val="145353"/>
                <a:satOff val="17922"/>
                <a:lumOff val="20368"/>
                <a:alphaOff val="0"/>
              </a:schemeClr>
            </a:effectRef>
            <a:fontRef idx="minor">
              <a:schemeClr val="lt1"/>
            </a:fontRef>
          </p:style>
        </p:sp>
        <p:sp>
          <p:nvSpPr>
            <p:cNvPr id="14" name="Rounded Rectangle 4"/>
            <p:cNvSpPr/>
            <p:nvPr/>
          </p:nvSpPr>
          <p:spPr>
            <a:xfrm>
              <a:off x="1017192" y="303386"/>
              <a:ext cx="2264936" cy="18519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b="1" kern="1200" dirty="0" smtClean="0">
                  <a:cs typeface="B Lotus" pitchFamily="2" charset="-78"/>
                </a:rPr>
                <a:t>كلاهبرداري هاي ماهواره اي</a:t>
              </a:r>
              <a:endParaRPr lang="en-US" sz="2700" kern="1200" dirty="0">
                <a:cs typeface="B Lotus" pitchFamily="2" charset="-78"/>
              </a:endParaRPr>
            </a:p>
          </p:txBody>
        </p:sp>
      </p:grpSp>
      <p:grpSp>
        <p:nvGrpSpPr>
          <p:cNvPr id="15" name="Group 14"/>
          <p:cNvGrpSpPr/>
          <p:nvPr/>
        </p:nvGrpSpPr>
        <p:grpSpPr>
          <a:xfrm>
            <a:off x="4191000" y="3733800"/>
            <a:ext cx="2465308" cy="2052320"/>
            <a:chOff x="3783091" y="2885972"/>
            <a:chExt cx="2465308" cy="2052320"/>
          </a:xfrm>
          <a:scene3d>
            <a:camera prst="orthographicFront">
              <a:rot lat="0" lon="0" rev="0"/>
            </a:camera>
            <a:lightRig rig="contrasting" dir="t">
              <a:rot lat="0" lon="0" rev="1200000"/>
            </a:lightRig>
          </a:scene3d>
        </p:grpSpPr>
        <p:sp>
          <p:nvSpPr>
            <p:cNvPr id="16" name="Rounded Rectangle 15"/>
            <p:cNvSpPr/>
            <p:nvPr/>
          </p:nvSpPr>
          <p:spPr>
            <a:xfrm>
              <a:off x="3783091" y="2885972"/>
              <a:ext cx="2465308" cy="2052320"/>
            </a:xfrm>
            <a:prstGeom prst="roundRect">
              <a:avLst/>
            </a:prstGeom>
            <a:effectLst>
              <a:reflection blurRad="6350" stA="52000" endA="300" endPos="35000" dir="5400000" sy="-100000" algn="bl" rotWithShape="0"/>
            </a:effectLst>
            <a:sp3d contourW="19050" prstMaterial="metal">
              <a:bevelT w="88900" h="203200"/>
              <a:bevelB w="165100" h="254000"/>
            </a:sp3d>
          </p:spPr>
          <p:style>
            <a:lnRef idx="0">
              <a:schemeClr val="lt1">
                <a:hueOff val="0"/>
                <a:satOff val="0"/>
                <a:lumOff val="0"/>
                <a:alphaOff val="0"/>
              </a:schemeClr>
            </a:lnRef>
            <a:fillRef idx="1">
              <a:schemeClr val="accent2">
                <a:shade val="50000"/>
                <a:hueOff val="0"/>
                <a:satOff val="0"/>
                <a:lumOff val="0"/>
                <a:alphaOff val="0"/>
              </a:schemeClr>
            </a:fillRef>
            <a:effectRef idx="2">
              <a:scrgbClr r="0" g="0" b="0"/>
            </a:effectRef>
            <a:fontRef idx="minor">
              <a:schemeClr val="lt1"/>
            </a:fontRef>
          </p:style>
        </p:sp>
        <p:sp>
          <p:nvSpPr>
            <p:cNvPr id="17" name="Rounded Rectangle 4"/>
            <p:cNvSpPr/>
            <p:nvPr/>
          </p:nvSpPr>
          <p:spPr>
            <a:xfrm>
              <a:off x="3883277" y="2986158"/>
              <a:ext cx="2264936" cy="18519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b="1" kern="1200" dirty="0" smtClean="0">
                  <a:cs typeface="B Lotus" pitchFamily="2" charset="-78"/>
                </a:rPr>
                <a:t>جرايم مربوط به گوشي تلفن همراه</a:t>
              </a:r>
              <a:endParaRPr lang="en-US" sz="2700" kern="1200" dirty="0">
                <a:cs typeface="B Lotus" pitchFamily="2" charset="-78"/>
              </a:endParaRPr>
            </a:p>
          </p:txBody>
        </p:sp>
      </p:grpSp>
      <p:grpSp>
        <p:nvGrpSpPr>
          <p:cNvPr id="18" name="Group 17"/>
          <p:cNvGrpSpPr/>
          <p:nvPr/>
        </p:nvGrpSpPr>
        <p:grpSpPr>
          <a:xfrm>
            <a:off x="1116092" y="3733800"/>
            <a:ext cx="2465308" cy="2052320"/>
            <a:chOff x="914399" y="2875279"/>
            <a:chExt cx="2465308" cy="2052320"/>
          </a:xfrm>
          <a:scene3d>
            <a:camera prst="orthographicFront">
              <a:rot lat="0" lon="0" rev="0"/>
            </a:camera>
            <a:lightRig rig="contrasting" dir="t">
              <a:rot lat="0" lon="0" rev="1200000"/>
            </a:lightRig>
          </a:scene3d>
        </p:grpSpPr>
        <p:sp>
          <p:nvSpPr>
            <p:cNvPr id="19" name="Rounded Rectangle 18"/>
            <p:cNvSpPr/>
            <p:nvPr/>
          </p:nvSpPr>
          <p:spPr>
            <a:xfrm>
              <a:off x="914399" y="2875279"/>
              <a:ext cx="2465308" cy="2052320"/>
            </a:xfrm>
            <a:prstGeom prst="roundRect">
              <a:avLst/>
            </a:prstGeom>
            <a:solidFill>
              <a:srgbClr val="0099CC"/>
            </a:solidFill>
            <a:sp3d contourW="19050" prstMaterial="metal">
              <a:bevelT w="88900" h="203200"/>
              <a:bevelB w="165100" h="254000"/>
            </a:sp3d>
          </p:spPr>
          <p:style>
            <a:lnRef idx="0">
              <a:schemeClr val="accent2"/>
            </a:lnRef>
            <a:fillRef idx="3">
              <a:schemeClr val="accent2"/>
            </a:fillRef>
            <a:effectRef idx="3">
              <a:schemeClr val="accent2"/>
            </a:effectRef>
            <a:fontRef idx="minor">
              <a:schemeClr val="lt1"/>
            </a:fontRef>
          </p:style>
        </p:sp>
        <p:sp>
          <p:nvSpPr>
            <p:cNvPr id="20" name="Rounded Rectangle 4"/>
            <p:cNvSpPr/>
            <p:nvPr/>
          </p:nvSpPr>
          <p:spPr>
            <a:xfrm>
              <a:off x="1014585" y="2975465"/>
              <a:ext cx="2264936" cy="18519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b="1" kern="1200" dirty="0" smtClean="0">
                  <a:cs typeface="B Lotus" pitchFamily="2" charset="-78"/>
                </a:rPr>
                <a:t>بازي هاي رايانه اي «آنلاين»</a:t>
              </a:r>
              <a:endParaRPr lang="en-US" sz="2700" kern="1200" dirty="0">
                <a:cs typeface="B Lotus"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p:stCondLst>
                              <p:cond delay="4000"/>
                            </p:stCondLst>
                            <p:childTnLst>
                              <p:par>
                                <p:cTn id="14" presetID="35" presetClass="emph" presetSubtype="0" repeatCount="5000" fill="hold" nodeType="afterEffect">
                                  <p:stCondLst>
                                    <p:cond delay="0"/>
                                  </p:stCondLst>
                                  <p:childTnLst>
                                    <p:anim calcmode="discrete" valueType="str">
                                      <p:cBhvr>
                                        <p:cTn id="15" dur="500" fill="hold"/>
                                        <p:tgtEl>
                                          <p:spTgt spid="5"/>
                                        </p:tgtEl>
                                        <p:attrNameLst>
                                          <p:attrName>style.visibility</p:attrName>
                                        </p:attrNameLst>
                                      </p:cBhvr>
                                      <p:tavLst>
                                        <p:tav tm="0">
                                          <p:val>
                                            <p:strVal val="hidden"/>
                                          </p:val>
                                        </p:tav>
                                        <p:tav tm="50000">
                                          <p:val>
                                            <p:strVal val="visible"/>
                                          </p:val>
                                        </p:tav>
                                      </p:tavLst>
                                    </p:anim>
                                  </p:childTnLst>
                                </p:cTn>
                              </p:par>
                              <p:par>
                                <p:cTn id="16" presetID="15"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2000" fill="hold"/>
                                        <p:tgtEl>
                                          <p:spTgt spid="12"/>
                                        </p:tgtEl>
                                        <p:attrNameLst>
                                          <p:attrName>ppt_w</p:attrName>
                                        </p:attrNameLst>
                                      </p:cBhvr>
                                      <p:tavLst>
                                        <p:tav tm="0">
                                          <p:val>
                                            <p:fltVal val="0"/>
                                          </p:val>
                                        </p:tav>
                                        <p:tav tm="100000">
                                          <p:val>
                                            <p:strVal val="#ppt_w"/>
                                          </p:val>
                                        </p:tav>
                                      </p:tavLst>
                                    </p:anim>
                                    <p:anim calcmode="lin" valueType="num">
                                      <p:cBhvr>
                                        <p:cTn id="25" dur="2000" fill="hold"/>
                                        <p:tgtEl>
                                          <p:spTgt spid="12"/>
                                        </p:tgtEl>
                                        <p:attrNameLst>
                                          <p:attrName>ppt_h</p:attrName>
                                        </p:attrNameLst>
                                      </p:cBhvr>
                                      <p:tavLst>
                                        <p:tav tm="0">
                                          <p:val>
                                            <p:fltVal val="0"/>
                                          </p:val>
                                        </p:tav>
                                        <p:tav tm="100000">
                                          <p:val>
                                            <p:strVal val="#ppt_h"/>
                                          </p:val>
                                        </p:tav>
                                      </p:tavLst>
                                    </p:anim>
                                    <p:anim calcmode="lin" valueType="num">
                                      <p:cBhvr>
                                        <p:cTn id="26" dur="2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2000" fill="hold"/>
                                        <p:tgtEl>
                                          <p:spTgt spid="12"/>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3000" fill="hold"/>
                                        <p:tgtEl>
                                          <p:spTgt spid="15"/>
                                        </p:tgtEl>
                                        <p:attrNameLst>
                                          <p:attrName>ppt_w</p:attrName>
                                        </p:attrNameLst>
                                      </p:cBhvr>
                                      <p:tavLst>
                                        <p:tav tm="0">
                                          <p:val>
                                            <p:fltVal val="0"/>
                                          </p:val>
                                        </p:tav>
                                        <p:tav tm="100000">
                                          <p:val>
                                            <p:strVal val="#ppt_w"/>
                                          </p:val>
                                        </p:tav>
                                      </p:tavLst>
                                    </p:anim>
                                    <p:anim calcmode="lin" valueType="num">
                                      <p:cBhvr>
                                        <p:cTn id="31" dur="3000" fill="hold"/>
                                        <p:tgtEl>
                                          <p:spTgt spid="15"/>
                                        </p:tgtEl>
                                        <p:attrNameLst>
                                          <p:attrName>ppt_h</p:attrName>
                                        </p:attrNameLst>
                                      </p:cBhvr>
                                      <p:tavLst>
                                        <p:tav tm="0">
                                          <p:val>
                                            <p:fltVal val="0"/>
                                          </p:val>
                                        </p:tav>
                                        <p:tav tm="100000">
                                          <p:val>
                                            <p:strVal val="#ppt_h"/>
                                          </p:val>
                                        </p:tav>
                                      </p:tavLst>
                                    </p:anim>
                                    <p:anim calcmode="lin" valueType="num">
                                      <p:cBhvr>
                                        <p:cTn id="32" dur="3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3" dur="3000" fill="hold"/>
                                        <p:tgtEl>
                                          <p:spTgt spid="15"/>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0" fill="hold"/>
                                        <p:tgtEl>
                                          <p:spTgt spid="18"/>
                                        </p:tgtEl>
                                        <p:attrNameLst>
                                          <p:attrName>ppt_w</p:attrName>
                                        </p:attrNameLst>
                                      </p:cBhvr>
                                      <p:tavLst>
                                        <p:tav tm="0">
                                          <p:val>
                                            <p:fltVal val="0"/>
                                          </p:val>
                                        </p:tav>
                                        <p:tav tm="100000">
                                          <p:val>
                                            <p:strVal val="#ppt_w"/>
                                          </p:val>
                                        </p:tav>
                                      </p:tavLst>
                                    </p:anim>
                                    <p:anim calcmode="lin" valueType="num">
                                      <p:cBhvr>
                                        <p:cTn id="37" dur="5000" fill="hold"/>
                                        <p:tgtEl>
                                          <p:spTgt spid="18"/>
                                        </p:tgtEl>
                                        <p:attrNameLst>
                                          <p:attrName>ppt_h</p:attrName>
                                        </p:attrNameLst>
                                      </p:cBhvr>
                                      <p:tavLst>
                                        <p:tav tm="0">
                                          <p:val>
                                            <p:fltVal val="0"/>
                                          </p:val>
                                        </p:tav>
                                        <p:tav tm="100000">
                                          <p:val>
                                            <p:strVal val="#ppt_h"/>
                                          </p:val>
                                        </p:tav>
                                      </p:tavLst>
                                    </p:anim>
                                    <p:anim calcmode="lin" valueType="num">
                                      <p:cBhvr>
                                        <p:cTn id="38" dur="5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9" dur="5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228600" y="266700"/>
          <a:ext cx="86868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1.png"/>
          <p:cNvPicPr>
            <a:picLocks noChangeAspect="1"/>
          </p:cNvPicPr>
          <p:nvPr/>
        </p:nvPicPr>
        <p:blipFill>
          <a:blip r:embed="rId8" cstate="print"/>
          <a:stretch>
            <a:fillRect/>
          </a:stretch>
        </p:blipFill>
        <p:spPr>
          <a:xfrm>
            <a:off x="26126" y="26126"/>
            <a:ext cx="596721" cy="749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png"/>
          <p:cNvPicPr>
            <a:picLocks noChangeAspect="1"/>
          </p:cNvPicPr>
          <p:nvPr/>
        </p:nvPicPr>
        <p:blipFill>
          <a:blip r:embed="rId3" cstate="print"/>
          <a:stretch>
            <a:fillRect/>
          </a:stretch>
        </p:blipFill>
        <p:spPr>
          <a:xfrm>
            <a:off x="26126" y="26126"/>
            <a:ext cx="596721" cy="749862"/>
          </a:xfrm>
          <a:prstGeom prst="rect">
            <a:avLst/>
          </a:prstGeom>
        </p:spPr>
      </p:pic>
      <p:sp>
        <p:nvSpPr>
          <p:cNvPr id="7" name="Title 1"/>
          <p:cNvSpPr txBox="1">
            <a:spLocks/>
          </p:cNvSpPr>
          <p:nvPr/>
        </p:nvSpPr>
        <p:spPr>
          <a:xfrm>
            <a:off x="685800" y="533400"/>
            <a:ext cx="7772400" cy="1470025"/>
          </a:xfrm>
          <a:prstGeom prst="rect">
            <a:avLst/>
          </a:prstGeom>
        </p:spPr>
        <p:txBody>
          <a:bodyPr vert="horz" lIns="91440" tIns="45720" rIns="91440" bIns="45720" rtlCol="0" anchor="ctr">
            <a:normAutofit/>
          </a:bodyPr>
          <a:lstStyle/>
          <a:p>
            <a:pPr marL="640080" indent="-457200" algn="ctr" rtl="1">
              <a:spcBef>
                <a:spcPct val="0"/>
              </a:spcBef>
              <a:buClr>
                <a:schemeClr val="accent6">
                  <a:lumMod val="75000"/>
                </a:schemeClr>
              </a:buClr>
              <a:buSzPct val="128000"/>
              <a:buFontTx/>
              <a:buNone/>
            </a:pPr>
            <a:r>
              <a:rPr kumimoji="0" lang="fa-IR" sz="6000" b="1" i="0" u="none" strike="noStrike" kern="1200" cap="none" spc="0" normalizeH="0" baseline="0" noProof="0" dirty="0" smtClean="0">
                <a:ln>
                  <a:noFill/>
                </a:ln>
                <a:solidFill>
                  <a:schemeClr val="tx1"/>
                </a:solidFill>
                <a:effectLst/>
                <a:uLnTx/>
                <a:uFillTx/>
                <a:latin typeface="+mj-lt"/>
                <a:ea typeface="+mj-ea"/>
                <a:cs typeface="2  Homa" pitchFamily="2" charset="-78"/>
              </a:rPr>
              <a:t> </a:t>
            </a:r>
            <a:r>
              <a:rPr lang="fa-IR" sz="60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2  Homa" pitchFamily="2" charset="-78"/>
              </a:rPr>
              <a:t>چشم‌انداز پلیس فتا</a:t>
            </a:r>
            <a:endParaRPr lang="en-US" sz="60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2  Homa" pitchFamily="2" charset="-78"/>
            </a:endParaRPr>
          </a:p>
        </p:txBody>
      </p:sp>
      <p:sp>
        <p:nvSpPr>
          <p:cNvPr id="8" name="Rectangle 7"/>
          <p:cNvSpPr/>
          <p:nvPr/>
        </p:nvSpPr>
        <p:spPr>
          <a:xfrm>
            <a:off x="571500" y="2353270"/>
            <a:ext cx="8001000" cy="553998"/>
          </a:xfrm>
          <a:prstGeom prst="rect">
            <a:avLst/>
          </a:prstGeom>
        </p:spPr>
        <p:txBody>
          <a:bodyPr wrap="square">
            <a:spAutoFit/>
          </a:bodyPr>
          <a:lstStyle/>
          <a:p>
            <a:pPr algn="just" rtl="1"/>
            <a:r>
              <a:rPr lang="fa-IR" sz="3000" b="1" dirty="0" smtClean="0">
                <a:cs typeface="B Lotus" pitchFamily="2" charset="-78"/>
              </a:rPr>
              <a:t>تأمین امنیت فضای تولید و تبادل اطّلاعات کشور با سازمانی: </a:t>
            </a:r>
            <a:endParaRPr lang="en-US" sz="3000" dirty="0">
              <a:cs typeface="B Lotus" pitchFamily="2" charset="-78"/>
            </a:endParaRPr>
          </a:p>
        </p:txBody>
      </p:sp>
      <p:sp>
        <p:nvSpPr>
          <p:cNvPr id="9" name="Rectangle 8"/>
          <p:cNvSpPr/>
          <p:nvPr/>
        </p:nvSpPr>
        <p:spPr>
          <a:xfrm>
            <a:off x="457200" y="4944070"/>
            <a:ext cx="8229600" cy="923330"/>
          </a:xfrm>
          <a:prstGeom prst="rect">
            <a:avLst/>
          </a:prstGeom>
        </p:spPr>
        <p:txBody>
          <a:bodyPr wrap="square">
            <a:spAutoFit/>
          </a:bodyPr>
          <a:lstStyle/>
          <a:p>
            <a:pPr algn="just" rtl="1"/>
            <a:r>
              <a:rPr lang="fa-IR" sz="2700" b="1" dirty="0">
                <a:cs typeface="B Lotus" pitchFamily="2" charset="-78"/>
              </a:rPr>
              <a:t>در راستای فراهم نمودن اعتماد و آسودگی خاطر آحاد شهروندان جامعه و صیانت از حاکمیت و اقتدار ملّی و ارزش‌های اسلامی در افق ایران 1404</a:t>
            </a:r>
            <a:endParaRPr lang="en-US" sz="2700" b="1" dirty="0">
              <a:cs typeface="B Lotus" pitchFamily="2" charset="-78"/>
            </a:endParaRPr>
          </a:p>
        </p:txBody>
      </p:sp>
      <p:grpSp>
        <p:nvGrpSpPr>
          <p:cNvPr id="10" name="Group 9"/>
          <p:cNvGrpSpPr/>
          <p:nvPr/>
        </p:nvGrpSpPr>
        <p:grpSpPr>
          <a:xfrm>
            <a:off x="7162800" y="3505200"/>
            <a:ext cx="1522511" cy="761998"/>
            <a:chOff x="6855395" y="673100"/>
            <a:chExt cx="1522511" cy="761998"/>
          </a:xfrm>
          <a:scene3d>
            <a:camera prst="orthographicFront">
              <a:rot lat="0" lon="0" rev="0"/>
            </a:camera>
            <a:lightRig rig="contrasting" dir="t">
              <a:rot lat="0" lon="0" rev="1200000"/>
            </a:lightRig>
          </a:scene3d>
        </p:grpSpPr>
        <p:sp>
          <p:nvSpPr>
            <p:cNvPr id="11" name="Chevron 10"/>
            <p:cNvSpPr/>
            <p:nvPr/>
          </p:nvSpPr>
          <p:spPr>
            <a:xfrm rot="10800000">
              <a:off x="6855395" y="673100"/>
              <a:ext cx="1522511" cy="761998"/>
            </a:xfrm>
            <a:prstGeom prst="chevron">
              <a:avLst/>
            </a:prstGeom>
            <a:sp3d contourW="19050" prstMaterial="metal">
              <a:bevelT w="88900" h="203200"/>
              <a:bevelB w="165100" h="254000"/>
            </a:sp3d>
          </p:spPr>
          <p:style>
            <a:lnRef idx="0">
              <a:schemeClr val="lt1">
                <a:hueOff val="0"/>
                <a:satOff val="0"/>
                <a:lumOff val="0"/>
                <a:alphaOff val="0"/>
              </a:schemeClr>
            </a:lnRef>
            <a:fillRef idx="1">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sp>
        <p:sp>
          <p:nvSpPr>
            <p:cNvPr id="12" name="Chevron 4"/>
            <p:cNvSpPr/>
            <p:nvPr/>
          </p:nvSpPr>
          <p:spPr>
            <a:xfrm rot="21600000">
              <a:off x="7236394" y="673100"/>
              <a:ext cx="760513" cy="7619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670" tIns="26670" rIns="80010" bIns="26670" numCol="1" spcCol="1270" anchor="ctr" anchorCtr="0">
              <a:noAutofit/>
            </a:bodyPr>
            <a:lstStyle/>
            <a:p>
              <a:pPr lvl="0" algn="ctr" defTabSz="889000" rtl="1">
                <a:lnSpc>
                  <a:spcPct val="90000"/>
                </a:lnSpc>
                <a:spcBef>
                  <a:spcPct val="0"/>
                </a:spcBef>
                <a:spcAft>
                  <a:spcPct val="35000"/>
                </a:spcAft>
              </a:pPr>
              <a:r>
                <a:rPr lang="fa-IR" sz="2000" b="1" kern="1200" dirty="0" smtClean="0">
                  <a:cs typeface="B Lotus" pitchFamily="2" charset="-78"/>
                </a:rPr>
                <a:t>فعّال</a:t>
              </a:r>
              <a:endParaRPr lang="en-US" sz="2000" kern="1200" dirty="0">
                <a:cs typeface="B Lotus" pitchFamily="2" charset="-78"/>
              </a:endParaRPr>
            </a:p>
          </p:txBody>
        </p:sp>
      </p:grpSp>
      <p:grpSp>
        <p:nvGrpSpPr>
          <p:cNvPr id="13" name="Group 12"/>
          <p:cNvGrpSpPr/>
          <p:nvPr/>
        </p:nvGrpSpPr>
        <p:grpSpPr>
          <a:xfrm>
            <a:off x="5791200" y="3505200"/>
            <a:ext cx="1522511" cy="761998"/>
            <a:chOff x="5485134" y="673100"/>
            <a:chExt cx="1522511" cy="761998"/>
          </a:xfrm>
          <a:scene3d>
            <a:camera prst="orthographicFront">
              <a:rot lat="0" lon="0" rev="0"/>
            </a:camera>
            <a:lightRig rig="contrasting" dir="t">
              <a:rot lat="0" lon="0" rev="1200000"/>
            </a:lightRig>
          </a:scene3d>
        </p:grpSpPr>
        <p:sp>
          <p:nvSpPr>
            <p:cNvPr id="14" name="Chevron 13"/>
            <p:cNvSpPr/>
            <p:nvPr/>
          </p:nvSpPr>
          <p:spPr>
            <a:xfrm rot="10800000">
              <a:off x="5485134" y="673100"/>
              <a:ext cx="1522511" cy="761998"/>
            </a:xfrm>
            <a:prstGeom prst="chevron">
              <a:avLst/>
            </a:prstGeom>
            <a:sp3d contourW="19050" prstMaterial="metal">
              <a:bevelT w="88900" h="203200"/>
              <a:bevelB w="165100" h="254000"/>
            </a:sp3d>
          </p:spPr>
          <p:style>
            <a:lnRef idx="0">
              <a:schemeClr val="lt1">
                <a:hueOff val="0"/>
                <a:satOff val="0"/>
                <a:lumOff val="0"/>
                <a:alphaOff val="0"/>
              </a:schemeClr>
            </a:lnRef>
            <a:fillRef idx="1">
              <a:schemeClr val="accent1">
                <a:alpha val="90000"/>
                <a:hueOff val="0"/>
                <a:satOff val="0"/>
                <a:lumOff val="0"/>
                <a:alphaOff val="-8000"/>
              </a:schemeClr>
            </a:fillRef>
            <a:effectRef idx="2">
              <a:schemeClr val="accent1">
                <a:alpha val="90000"/>
                <a:hueOff val="0"/>
                <a:satOff val="0"/>
                <a:lumOff val="0"/>
                <a:alphaOff val="-8000"/>
              </a:schemeClr>
            </a:effectRef>
            <a:fontRef idx="minor">
              <a:schemeClr val="lt1"/>
            </a:fontRef>
          </p:style>
        </p:sp>
        <p:sp>
          <p:nvSpPr>
            <p:cNvPr id="15" name="Chevron 4"/>
            <p:cNvSpPr/>
            <p:nvPr/>
          </p:nvSpPr>
          <p:spPr>
            <a:xfrm rot="21600000">
              <a:off x="5866133" y="673100"/>
              <a:ext cx="760513" cy="7619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02" tIns="16002" rIns="48006" bIns="16002" numCol="1" spcCol="1270" anchor="ctr" anchorCtr="0">
              <a:noAutofit/>
            </a:bodyPr>
            <a:lstStyle/>
            <a:p>
              <a:pPr lvl="0" algn="ctr" defTabSz="533400" rtl="1">
                <a:lnSpc>
                  <a:spcPct val="90000"/>
                </a:lnSpc>
                <a:spcBef>
                  <a:spcPct val="0"/>
                </a:spcBef>
                <a:spcAft>
                  <a:spcPct val="35000"/>
                </a:spcAft>
              </a:pPr>
              <a:r>
                <a:rPr lang="fa-IR" sz="1200" b="1" kern="1200" dirty="0" smtClean="0">
                  <a:cs typeface="B Lotus" pitchFamily="2" charset="-78"/>
                </a:rPr>
                <a:t>نوآورانه و به سوی پیشرفت</a:t>
              </a:r>
              <a:endParaRPr lang="en-US" sz="1200" kern="1200" dirty="0">
                <a:cs typeface="B Lotus" pitchFamily="2" charset="-78"/>
              </a:endParaRPr>
            </a:p>
          </p:txBody>
        </p:sp>
      </p:grpSp>
      <p:grpSp>
        <p:nvGrpSpPr>
          <p:cNvPr id="16" name="Group 15"/>
          <p:cNvGrpSpPr/>
          <p:nvPr/>
        </p:nvGrpSpPr>
        <p:grpSpPr>
          <a:xfrm>
            <a:off x="4495800" y="3505202"/>
            <a:ext cx="1522511" cy="761998"/>
            <a:chOff x="4114874" y="673100"/>
            <a:chExt cx="1522511" cy="761998"/>
          </a:xfrm>
          <a:scene3d>
            <a:camera prst="orthographicFront">
              <a:rot lat="0" lon="0" rev="0"/>
            </a:camera>
            <a:lightRig rig="contrasting" dir="t">
              <a:rot lat="0" lon="0" rev="1200000"/>
            </a:lightRig>
          </a:scene3d>
        </p:grpSpPr>
        <p:sp>
          <p:nvSpPr>
            <p:cNvPr id="17" name="Chevron 16"/>
            <p:cNvSpPr/>
            <p:nvPr/>
          </p:nvSpPr>
          <p:spPr>
            <a:xfrm rot="10800000">
              <a:off x="4114874" y="673100"/>
              <a:ext cx="1522511" cy="761998"/>
            </a:xfrm>
            <a:prstGeom prst="chevron">
              <a:avLst/>
            </a:prstGeom>
            <a:sp3d contourW="19050" prstMaterial="metal">
              <a:bevelT w="88900" h="203200"/>
              <a:bevelB w="165100" h="254000"/>
            </a:sp3d>
          </p:spPr>
          <p:style>
            <a:lnRef idx="0">
              <a:schemeClr val="lt1">
                <a:hueOff val="0"/>
                <a:satOff val="0"/>
                <a:lumOff val="0"/>
                <a:alphaOff val="0"/>
              </a:schemeClr>
            </a:lnRef>
            <a:fillRef idx="1">
              <a:schemeClr val="accent1">
                <a:alpha val="90000"/>
                <a:hueOff val="0"/>
                <a:satOff val="0"/>
                <a:lumOff val="0"/>
                <a:alphaOff val="-16000"/>
              </a:schemeClr>
            </a:fillRef>
            <a:effectRef idx="2">
              <a:schemeClr val="accent1">
                <a:alpha val="90000"/>
                <a:hueOff val="0"/>
                <a:satOff val="0"/>
                <a:lumOff val="0"/>
                <a:alphaOff val="-16000"/>
              </a:schemeClr>
            </a:effectRef>
            <a:fontRef idx="minor">
              <a:schemeClr val="lt1"/>
            </a:fontRef>
          </p:style>
        </p:sp>
        <p:sp>
          <p:nvSpPr>
            <p:cNvPr id="18" name="Chevron 4"/>
            <p:cNvSpPr/>
            <p:nvPr/>
          </p:nvSpPr>
          <p:spPr>
            <a:xfrm rot="21600000">
              <a:off x="4495873" y="673100"/>
              <a:ext cx="760513" cy="7619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670" tIns="26670" rIns="80010" bIns="26670" numCol="1" spcCol="1270" anchor="ctr" anchorCtr="0">
              <a:noAutofit/>
            </a:bodyPr>
            <a:lstStyle/>
            <a:p>
              <a:pPr lvl="0" algn="ctr" defTabSz="889000" rtl="1">
                <a:lnSpc>
                  <a:spcPct val="90000"/>
                </a:lnSpc>
                <a:spcBef>
                  <a:spcPct val="0"/>
                </a:spcBef>
                <a:spcAft>
                  <a:spcPct val="35000"/>
                </a:spcAft>
              </a:pPr>
              <a:r>
                <a:rPr lang="fa-IR" sz="2000" b="1" kern="1200" dirty="0" smtClean="0">
                  <a:cs typeface="B Lotus" pitchFamily="2" charset="-78"/>
                </a:rPr>
                <a:t>کارآمد</a:t>
              </a:r>
              <a:endParaRPr lang="en-US" sz="2000" kern="1200" dirty="0">
                <a:cs typeface="B Lotus" pitchFamily="2" charset="-78"/>
              </a:endParaRPr>
            </a:p>
          </p:txBody>
        </p:sp>
      </p:grpSp>
      <p:grpSp>
        <p:nvGrpSpPr>
          <p:cNvPr id="19" name="Group 18"/>
          <p:cNvGrpSpPr/>
          <p:nvPr/>
        </p:nvGrpSpPr>
        <p:grpSpPr>
          <a:xfrm>
            <a:off x="3176016" y="3505202"/>
            <a:ext cx="1522511" cy="761998"/>
            <a:chOff x="2744613" y="673100"/>
            <a:chExt cx="1522511" cy="761998"/>
          </a:xfrm>
          <a:scene3d>
            <a:camera prst="orthographicFront">
              <a:rot lat="0" lon="0" rev="0"/>
            </a:camera>
            <a:lightRig rig="contrasting" dir="t">
              <a:rot lat="0" lon="0" rev="1200000"/>
            </a:lightRig>
          </a:scene3d>
        </p:grpSpPr>
        <p:sp>
          <p:nvSpPr>
            <p:cNvPr id="20" name="Chevron 19"/>
            <p:cNvSpPr/>
            <p:nvPr/>
          </p:nvSpPr>
          <p:spPr>
            <a:xfrm rot="10800000">
              <a:off x="2744613" y="673100"/>
              <a:ext cx="1522511" cy="761998"/>
            </a:xfrm>
            <a:prstGeom prst="chevron">
              <a:avLst/>
            </a:prstGeom>
            <a:sp3d contourW="19050" prstMaterial="metal">
              <a:bevelT w="88900" h="203200"/>
              <a:bevelB w="165100" h="254000"/>
            </a:sp3d>
          </p:spPr>
          <p:style>
            <a:lnRef idx="0">
              <a:schemeClr val="lt1">
                <a:hueOff val="0"/>
                <a:satOff val="0"/>
                <a:lumOff val="0"/>
                <a:alphaOff val="0"/>
              </a:schemeClr>
            </a:lnRef>
            <a:fillRef idx="1">
              <a:schemeClr val="accent1">
                <a:alpha val="90000"/>
                <a:hueOff val="0"/>
                <a:satOff val="0"/>
                <a:lumOff val="0"/>
                <a:alphaOff val="-24000"/>
              </a:schemeClr>
            </a:fillRef>
            <a:effectRef idx="2">
              <a:schemeClr val="accent1">
                <a:alpha val="90000"/>
                <a:hueOff val="0"/>
                <a:satOff val="0"/>
                <a:lumOff val="0"/>
                <a:alphaOff val="-24000"/>
              </a:schemeClr>
            </a:effectRef>
            <a:fontRef idx="minor">
              <a:schemeClr val="lt1"/>
            </a:fontRef>
          </p:style>
        </p:sp>
        <p:sp>
          <p:nvSpPr>
            <p:cNvPr id="21" name="Chevron 4"/>
            <p:cNvSpPr/>
            <p:nvPr/>
          </p:nvSpPr>
          <p:spPr>
            <a:xfrm rot="21600000">
              <a:off x="3125612" y="673100"/>
              <a:ext cx="760513" cy="7619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670" tIns="26670" rIns="80010" bIns="26670" numCol="1" spcCol="1270" anchor="ctr" anchorCtr="0">
              <a:noAutofit/>
            </a:bodyPr>
            <a:lstStyle/>
            <a:p>
              <a:pPr lvl="0" algn="ctr" defTabSz="889000" rtl="1">
                <a:lnSpc>
                  <a:spcPct val="90000"/>
                </a:lnSpc>
                <a:spcBef>
                  <a:spcPct val="0"/>
                </a:spcBef>
                <a:spcAft>
                  <a:spcPct val="35000"/>
                </a:spcAft>
              </a:pPr>
              <a:r>
                <a:rPr lang="fa-IR" sz="2000" b="1" kern="1200" dirty="0" smtClean="0">
                  <a:cs typeface="B Lotus" pitchFamily="2" charset="-78"/>
                </a:rPr>
                <a:t>پویا</a:t>
              </a:r>
              <a:endParaRPr lang="en-US" sz="2000" kern="1200" dirty="0">
                <a:cs typeface="B Lotus" pitchFamily="2" charset="-78"/>
              </a:endParaRPr>
            </a:p>
          </p:txBody>
        </p:sp>
      </p:grpSp>
      <p:grpSp>
        <p:nvGrpSpPr>
          <p:cNvPr id="22" name="Group 21"/>
          <p:cNvGrpSpPr/>
          <p:nvPr/>
        </p:nvGrpSpPr>
        <p:grpSpPr>
          <a:xfrm>
            <a:off x="1828800" y="3505200"/>
            <a:ext cx="1522511" cy="761998"/>
            <a:chOff x="1374353" y="673100"/>
            <a:chExt cx="1522511" cy="761998"/>
          </a:xfrm>
          <a:scene3d>
            <a:camera prst="orthographicFront">
              <a:rot lat="0" lon="0" rev="0"/>
            </a:camera>
            <a:lightRig rig="contrasting" dir="t">
              <a:rot lat="0" lon="0" rev="1200000"/>
            </a:lightRig>
          </a:scene3d>
        </p:grpSpPr>
        <p:sp>
          <p:nvSpPr>
            <p:cNvPr id="23" name="Chevron 22"/>
            <p:cNvSpPr/>
            <p:nvPr/>
          </p:nvSpPr>
          <p:spPr>
            <a:xfrm rot="10800000">
              <a:off x="1374353" y="673100"/>
              <a:ext cx="1522511" cy="761998"/>
            </a:xfrm>
            <a:prstGeom prst="chevron">
              <a:avLst/>
            </a:prstGeom>
            <a:sp3d contourW="19050" prstMaterial="metal">
              <a:bevelT w="88900" h="203200"/>
              <a:bevelB w="165100" h="254000"/>
            </a:sp3d>
          </p:spPr>
          <p:style>
            <a:lnRef idx="0">
              <a:schemeClr val="lt1">
                <a:hueOff val="0"/>
                <a:satOff val="0"/>
                <a:lumOff val="0"/>
                <a:alphaOff val="0"/>
              </a:schemeClr>
            </a:lnRef>
            <a:fillRef idx="1">
              <a:schemeClr val="accent1">
                <a:alpha val="90000"/>
                <a:hueOff val="0"/>
                <a:satOff val="0"/>
                <a:lumOff val="0"/>
                <a:alphaOff val="-32000"/>
              </a:schemeClr>
            </a:fillRef>
            <a:effectRef idx="2">
              <a:schemeClr val="accent1">
                <a:alpha val="90000"/>
                <a:hueOff val="0"/>
                <a:satOff val="0"/>
                <a:lumOff val="0"/>
                <a:alphaOff val="-32000"/>
              </a:schemeClr>
            </a:effectRef>
            <a:fontRef idx="minor">
              <a:schemeClr val="lt1"/>
            </a:fontRef>
          </p:style>
        </p:sp>
        <p:sp>
          <p:nvSpPr>
            <p:cNvPr id="24" name="Chevron 4"/>
            <p:cNvSpPr/>
            <p:nvPr/>
          </p:nvSpPr>
          <p:spPr>
            <a:xfrm rot="21600000">
              <a:off x="1755352" y="673100"/>
              <a:ext cx="760513" cy="7619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670" tIns="26670" rIns="80010" bIns="26670" numCol="1" spcCol="1270" anchor="ctr" anchorCtr="0">
              <a:noAutofit/>
            </a:bodyPr>
            <a:lstStyle/>
            <a:p>
              <a:pPr lvl="0" algn="ctr" defTabSz="889000" rtl="1">
                <a:lnSpc>
                  <a:spcPct val="90000"/>
                </a:lnSpc>
                <a:spcBef>
                  <a:spcPct val="0"/>
                </a:spcBef>
                <a:spcAft>
                  <a:spcPct val="35000"/>
                </a:spcAft>
              </a:pPr>
              <a:r>
                <a:rPr lang="fa-IR" sz="2000" b="1" kern="1200" dirty="0" smtClean="0">
                  <a:cs typeface="B Lotus" pitchFamily="2" charset="-78"/>
                </a:rPr>
                <a:t>پاسخ‌گو</a:t>
              </a:r>
              <a:endParaRPr lang="en-US" sz="2000" kern="1200" dirty="0">
                <a:cs typeface="B Lotus" pitchFamily="2" charset="-78"/>
              </a:endParaRPr>
            </a:p>
          </p:txBody>
        </p:sp>
      </p:grpSp>
      <p:grpSp>
        <p:nvGrpSpPr>
          <p:cNvPr id="25" name="Group 24"/>
          <p:cNvGrpSpPr/>
          <p:nvPr/>
        </p:nvGrpSpPr>
        <p:grpSpPr>
          <a:xfrm>
            <a:off x="457200" y="3505202"/>
            <a:ext cx="1522511" cy="761998"/>
            <a:chOff x="4092" y="673100"/>
            <a:chExt cx="1522511" cy="761998"/>
          </a:xfrm>
          <a:scene3d>
            <a:camera prst="orthographicFront">
              <a:rot lat="0" lon="0" rev="0"/>
            </a:camera>
            <a:lightRig rig="contrasting" dir="t">
              <a:rot lat="0" lon="0" rev="1200000"/>
            </a:lightRig>
          </a:scene3d>
        </p:grpSpPr>
        <p:sp>
          <p:nvSpPr>
            <p:cNvPr id="26" name="Chevron 25"/>
            <p:cNvSpPr/>
            <p:nvPr/>
          </p:nvSpPr>
          <p:spPr>
            <a:xfrm rot="10800000">
              <a:off x="4092" y="673100"/>
              <a:ext cx="1522511" cy="761998"/>
            </a:xfrm>
            <a:prstGeom prst="chevron">
              <a:avLst/>
            </a:prstGeom>
            <a:sp3d contourW="19050" prstMaterial="metal">
              <a:bevelT w="88900" h="203200"/>
              <a:bevelB w="165100" h="254000"/>
            </a:sp3d>
          </p:spPr>
          <p:style>
            <a:lnRef idx="0">
              <a:schemeClr val="lt1">
                <a:hueOff val="0"/>
                <a:satOff val="0"/>
                <a:lumOff val="0"/>
                <a:alphaOff val="0"/>
              </a:schemeClr>
            </a:lnRef>
            <a:fillRef idx="1">
              <a:schemeClr val="accent1">
                <a:alpha val="90000"/>
                <a:hueOff val="0"/>
                <a:satOff val="0"/>
                <a:lumOff val="0"/>
                <a:alphaOff val="-40000"/>
              </a:schemeClr>
            </a:fillRef>
            <a:effectRef idx="2">
              <a:schemeClr val="accent1">
                <a:alpha val="90000"/>
                <a:hueOff val="0"/>
                <a:satOff val="0"/>
                <a:lumOff val="0"/>
                <a:alphaOff val="-40000"/>
              </a:schemeClr>
            </a:effectRef>
            <a:fontRef idx="minor">
              <a:schemeClr val="lt1"/>
            </a:fontRef>
          </p:style>
        </p:sp>
        <p:sp>
          <p:nvSpPr>
            <p:cNvPr id="27" name="Chevron 4"/>
            <p:cNvSpPr/>
            <p:nvPr/>
          </p:nvSpPr>
          <p:spPr>
            <a:xfrm rot="21600000">
              <a:off x="385091" y="673100"/>
              <a:ext cx="760513" cy="7619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337" tIns="25337" rIns="76010" bIns="25337" numCol="1" spcCol="1270" anchor="ctr" anchorCtr="0">
              <a:noAutofit/>
            </a:bodyPr>
            <a:lstStyle/>
            <a:p>
              <a:pPr lvl="0" algn="ctr" defTabSz="844550" rtl="1">
                <a:lnSpc>
                  <a:spcPct val="90000"/>
                </a:lnSpc>
                <a:spcBef>
                  <a:spcPct val="0"/>
                </a:spcBef>
                <a:spcAft>
                  <a:spcPct val="35000"/>
                </a:spcAft>
              </a:pPr>
              <a:r>
                <a:rPr lang="fa-IR" sz="1900" b="1" kern="1200" dirty="0" smtClean="0">
                  <a:cs typeface="B Lotus" pitchFamily="2" charset="-78"/>
                </a:rPr>
                <a:t>قانون‌مند</a:t>
              </a:r>
              <a:endParaRPr lang="en-US" sz="1900" kern="1200" dirty="0">
                <a:cs typeface="B Lotus"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7"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7"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000" fill="hold"/>
                                        <p:tgtEl>
                                          <p:spTgt spid="10"/>
                                        </p:tgtEl>
                                        <p:attrNameLst>
                                          <p:attrName>ppt_x</p:attrName>
                                        </p:attrNameLst>
                                      </p:cBhvr>
                                      <p:tavLst>
                                        <p:tav tm="0">
                                          <p:val>
                                            <p:strVal val="1+#ppt_w/2"/>
                                          </p:val>
                                        </p:tav>
                                        <p:tav tm="100000">
                                          <p:val>
                                            <p:strVal val="#ppt_x"/>
                                          </p:val>
                                        </p:tav>
                                      </p:tavLst>
                                    </p:anim>
                                    <p:anim calcmode="lin" valueType="num">
                                      <p:cBhvr additive="base">
                                        <p:cTn id="17" dur="20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15"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2000" fill="hold"/>
                                        <p:tgtEl>
                                          <p:spTgt spid="13"/>
                                        </p:tgtEl>
                                        <p:attrNameLst>
                                          <p:attrName>ppt_w</p:attrName>
                                        </p:attrNameLst>
                                      </p:cBhvr>
                                      <p:tavLst>
                                        <p:tav tm="0">
                                          <p:val>
                                            <p:fltVal val="0"/>
                                          </p:val>
                                        </p:tav>
                                        <p:tav tm="100000">
                                          <p:val>
                                            <p:strVal val="#ppt_w"/>
                                          </p:val>
                                        </p:tav>
                                      </p:tavLst>
                                    </p:anim>
                                    <p:anim calcmode="lin" valueType="num">
                                      <p:cBhvr>
                                        <p:cTn id="22" dur="2000" fill="hold"/>
                                        <p:tgtEl>
                                          <p:spTgt spid="13"/>
                                        </p:tgtEl>
                                        <p:attrNameLst>
                                          <p:attrName>ppt_h</p:attrName>
                                        </p:attrNameLst>
                                      </p:cBhvr>
                                      <p:tavLst>
                                        <p:tav tm="0">
                                          <p:val>
                                            <p:fltVal val="0"/>
                                          </p:val>
                                        </p:tav>
                                        <p:tav tm="100000">
                                          <p:val>
                                            <p:strVal val="#ppt_h"/>
                                          </p:val>
                                        </p:tav>
                                      </p:tavLst>
                                    </p:anim>
                                    <p:anim calcmode="lin" valueType="num">
                                      <p:cBhvr>
                                        <p:cTn id="23" dur="2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8000"/>
                            </p:stCondLst>
                            <p:childTnLst>
                              <p:par>
                                <p:cTn id="26" presetID="7"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2000" fill="hold"/>
                                        <p:tgtEl>
                                          <p:spTgt spid="16"/>
                                        </p:tgtEl>
                                        <p:attrNameLst>
                                          <p:attrName>ppt_x</p:attrName>
                                        </p:attrNameLst>
                                      </p:cBhvr>
                                      <p:tavLst>
                                        <p:tav tm="0">
                                          <p:val>
                                            <p:strVal val="#ppt_x"/>
                                          </p:val>
                                        </p:tav>
                                        <p:tav tm="100000">
                                          <p:val>
                                            <p:strVal val="#ppt_x"/>
                                          </p:val>
                                        </p:tav>
                                      </p:tavLst>
                                    </p:anim>
                                    <p:anim calcmode="lin" valueType="num">
                                      <p:cBhvr additive="base">
                                        <p:cTn id="29" dur="20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10000"/>
                            </p:stCondLst>
                            <p:childTnLst>
                              <p:par>
                                <p:cTn id="31" presetID="7" presetClass="entr" presetSubtype="1"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2000" fill="hold"/>
                                        <p:tgtEl>
                                          <p:spTgt spid="19"/>
                                        </p:tgtEl>
                                        <p:attrNameLst>
                                          <p:attrName>ppt_x</p:attrName>
                                        </p:attrNameLst>
                                      </p:cBhvr>
                                      <p:tavLst>
                                        <p:tav tm="0">
                                          <p:val>
                                            <p:strVal val="#ppt_x"/>
                                          </p:val>
                                        </p:tav>
                                        <p:tav tm="100000">
                                          <p:val>
                                            <p:strVal val="#ppt_x"/>
                                          </p:val>
                                        </p:tav>
                                      </p:tavLst>
                                    </p:anim>
                                    <p:anim calcmode="lin" valueType="num">
                                      <p:cBhvr additive="base">
                                        <p:cTn id="34" dur="2000" fill="hold"/>
                                        <p:tgtEl>
                                          <p:spTgt spid="19"/>
                                        </p:tgtEl>
                                        <p:attrNameLst>
                                          <p:attrName>ppt_y</p:attrName>
                                        </p:attrNameLst>
                                      </p:cBhvr>
                                      <p:tavLst>
                                        <p:tav tm="0">
                                          <p:val>
                                            <p:strVal val="0-#ppt_h/2"/>
                                          </p:val>
                                        </p:tav>
                                        <p:tav tm="100000">
                                          <p:val>
                                            <p:strVal val="#ppt_y"/>
                                          </p:val>
                                        </p:tav>
                                      </p:tavLst>
                                    </p:anim>
                                  </p:childTnLst>
                                </p:cTn>
                              </p:par>
                            </p:childTnLst>
                          </p:cTn>
                        </p:par>
                        <p:par>
                          <p:cTn id="35" fill="hold">
                            <p:stCondLst>
                              <p:cond delay="12000"/>
                            </p:stCondLst>
                            <p:childTnLst>
                              <p:par>
                                <p:cTn id="36" presetID="15"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0" fill="hold"/>
                                        <p:tgtEl>
                                          <p:spTgt spid="22"/>
                                        </p:tgtEl>
                                        <p:attrNameLst>
                                          <p:attrName>ppt_w</p:attrName>
                                        </p:attrNameLst>
                                      </p:cBhvr>
                                      <p:tavLst>
                                        <p:tav tm="0">
                                          <p:val>
                                            <p:fltVal val="0"/>
                                          </p:val>
                                        </p:tav>
                                        <p:tav tm="100000">
                                          <p:val>
                                            <p:strVal val="#ppt_w"/>
                                          </p:val>
                                        </p:tav>
                                      </p:tavLst>
                                    </p:anim>
                                    <p:anim calcmode="lin" valueType="num">
                                      <p:cBhvr>
                                        <p:cTn id="39" dur="1000" fill="hold"/>
                                        <p:tgtEl>
                                          <p:spTgt spid="22"/>
                                        </p:tgtEl>
                                        <p:attrNameLst>
                                          <p:attrName>ppt_h</p:attrName>
                                        </p:attrNameLst>
                                      </p:cBhvr>
                                      <p:tavLst>
                                        <p:tav tm="0">
                                          <p:val>
                                            <p:fltVal val="0"/>
                                          </p:val>
                                        </p:tav>
                                        <p:tav tm="100000">
                                          <p:val>
                                            <p:strVal val="#ppt_h"/>
                                          </p:val>
                                        </p:tav>
                                      </p:tavLst>
                                    </p:anim>
                                    <p:anim calcmode="lin" valueType="num">
                                      <p:cBhvr>
                                        <p:cTn id="40"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13000"/>
                            </p:stCondLst>
                            <p:childTnLst>
                              <p:par>
                                <p:cTn id="43" presetID="7" presetClass="entr" presetSubtype="8"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2000" fill="hold"/>
                                        <p:tgtEl>
                                          <p:spTgt spid="25"/>
                                        </p:tgtEl>
                                        <p:attrNameLst>
                                          <p:attrName>ppt_x</p:attrName>
                                        </p:attrNameLst>
                                      </p:cBhvr>
                                      <p:tavLst>
                                        <p:tav tm="0">
                                          <p:val>
                                            <p:strVal val="0-#ppt_w/2"/>
                                          </p:val>
                                        </p:tav>
                                        <p:tav tm="100000">
                                          <p:val>
                                            <p:strVal val="#ppt_x"/>
                                          </p:val>
                                        </p:tav>
                                      </p:tavLst>
                                    </p:anim>
                                    <p:anim calcmode="lin" valueType="num">
                                      <p:cBhvr additive="base">
                                        <p:cTn id="46" dur="200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15000"/>
                            </p:stCondLst>
                            <p:childTnLst>
                              <p:par>
                                <p:cTn id="48" presetID="10"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png"/>
          <p:cNvPicPr>
            <a:picLocks noChangeAspect="1"/>
          </p:cNvPicPr>
          <p:nvPr/>
        </p:nvPicPr>
        <p:blipFill>
          <a:blip r:embed="rId3" cstate="print"/>
          <a:stretch>
            <a:fillRect/>
          </a:stretch>
        </p:blipFill>
        <p:spPr>
          <a:xfrm>
            <a:off x="26126" y="26126"/>
            <a:ext cx="596721" cy="749862"/>
          </a:xfrm>
          <a:prstGeom prst="rect">
            <a:avLst/>
          </a:prstGeom>
        </p:spPr>
      </p:pic>
      <p:sp>
        <p:nvSpPr>
          <p:cNvPr id="6" name="Subtitle 2"/>
          <p:cNvSpPr>
            <a:spLocks noGrp="1"/>
          </p:cNvSpPr>
          <p:nvPr>
            <p:ph type="subTitle" idx="1"/>
          </p:nvPr>
        </p:nvSpPr>
        <p:spPr>
          <a:xfrm>
            <a:off x="495301" y="1524001"/>
            <a:ext cx="8153399" cy="5105399"/>
          </a:xfrm>
        </p:spPr>
        <p:txBody>
          <a:bodyPr>
            <a:normAutofit/>
          </a:bodyPr>
          <a:lstStyle/>
          <a:p>
            <a:pPr algn="just" rtl="1">
              <a:lnSpc>
                <a:spcPct val="150000"/>
              </a:lnSpc>
              <a:spcBef>
                <a:spcPts val="0"/>
              </a:spcBef>
            </a:pPr>
            <a:r>
              <a:rPr lang="fa-IR" sz="3000" b="1" dirty="0" smtClean="0">
                <a:ln>
                  <a:solidFill>
                    <a:schemeClr val="bg2">
                      <a:lumMod val="50000"/>
                    </a:schemeClr>
                  </a:solidFill>
                </a:ln>
                <a:solidFill>
                  <a:schemeClr val="bg2">
                    <a:lumMod val="50000"/>
                  </a:schemeClr>
                </a:solidFill>
                <a:cs typeface="B Lotus" pitchFamily="2" charset="-78"/>
              </a:rPr>
              <a:t>ماده12ـ</a:t>
            </a:r>
            <a:r>
              <a:rPr lang="fa-IR" sz="3000" b="1" dirty="0" smtClean="0">
                <a:solidFill>
                  <a:schemeClr val="tx1"/>
                </a:solidFill>
                <a:cs typeface="B Lotus" pitchFamily="2" charset="-78"/>
              </a:rPr>
              <a:t> هركس به طور غیرمجاز داده‌های متعلق به دیگری را برباید، چنانچه عین داده‌ها در اختیار صاحب آن باشد، به جرای نقدی از یك میلیون (1.000.000) ریال تا بیست میلیون (20.000.000) ریال و در غیر این صورت به حبس از نود و یك روز تا یك سال یا جزای نقدی از پنج میلیون (5.000.000) ریال تا بیست میلیون (20.000.000) ریال یا هر دو مجازات محكوم خواهد شد.</a:t>
            </a:r>
          </a:p>
        </p:txBody>
      </p:sp>
      <p:sp>
        <p:nvSpPr>
          <p:cNvPr id="8" name="Title 7"/>
          <p:cNvSpPr>
            <a:spLocks noGrp="1"/>
          </p:cNvSpPr>
          <p:nvPr>
            <p:ph type="ctrTitle"/>
          </p:nvPr>
        </p:nvSpPr>
        <p:spPr>
          <a:xfrm>
            <a:off x="266700" y="381000"/>
            <a:ext cx="8610600" cy="1066800"/>
          </a:xfrm>
        </p:spPr>
        <p:txBody>
          <a:bodyPr/>
          <a:lstStyle/>
          <a:p>
            <a:pPr algn="ctr" rtl="1">
              <a:buNone/>
            </a:pPr>
            <a:r>
              <a:rPr lang="fa-IR" sz="5300" dirty="0" smtClean="0">
                <a:solidFill>
                  <a:schemeClr val="tx1"/>
                </a:solidFill>
                <a:cs typeface="2  Homa" pitchFamily="2" charset="-78"/>
              </a:rPr>
              <a:t>سرقت و كلاهبرداری مرتبط با رایانه</a:t>
            </a:r>
            <a:br>
              <a:rPr lang="fa-IR" sz="5300" dirty="0" smtClean="0">
                <a:solidFill>
                  <a:schemeClr val="tx1"/>
                </a:solidFill>
                <a:cs typeface="2  Homa" pitchFamily="2" charset="-78"/>
              </a:rPr>
            </a:br>
            <a:endParaRPr lang="en-US" sz="5300" dirty="0"/>
          </a:p>
        </p:txBody>
      </p:sp>
      <p:sp>
        <p:nvSpPr>
          <p:cNvPr id="7" name="Action Button: Custom 6">
            <a:hlinkClick r:id="rId4" action="ppaction://program" highlightClick="1"/>
          </p:cNvPr>
          <p:cNvSpPr/>
          <p:nvPr/>
        </p:nvSpPr>
        <p:spPr>
          <a:xfrm>
            <a:off x="0" y="0"/>
            <a:ext cx="609600" cy="762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50" presetClass="entr" presetSubtype="0" decel="10000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42900" y="876300"/>
            <a:ext cx="8458200" cy="5105400"/>
          </a:xfrm>
        </p:spPr>
        <p:txBody>
          <a:bodyPr>
            <a:normAutofit/>
          </a:bodyPr>
          <a:lstStyle/>
          <a:p>
            <a:pPr algn="just" rtl="1">
              <a:lnSpc>
                <a:spcPct val="150000"/>
              </a:lnSpc>
              <a:spcBef>
                <a:spcPts val="1200"/>
              </a:spcBef>
            </a:pPr>
            <a:r>
              <a:rPr lang="fa-IR" sz="3000" b="1" dirty="0" smtClean="0">
                <a:ln>
                  <a:solidFill>
                    <a:schemeClr val="bg2">
                      <a:lumMod val="50000"/>
                    </a:schemeClr>
                  </a:solidFill>
                </a:ln>
                <a:solidFill>
                  <a:schemeClr val="bg2">
                    <a:lumMod val="50000"/>
                  </a:schemeClr>
                </a:solidFill>
                <a:cs typeface="B Lotus" pitchFamily="2" charset="-78"/>
              </a:rPr>
              <a:t>ماده13ـ</a:t>
            </a:r>
            <a:r>
              <a:rPr lang="fa-IR" sz="3000" b="1" dirty="0" smtClean="0">
                <a:solidFill>
                  <a:schemeClr val="tx1"/>
                </a:solidFill>
                <a:cs typeface="B Lotus" pitchFamily="2" charset="-78"/>
              </a:rPr>
              <a:t> هركس به طور غیرمجاز از سامانه‌های رایانه‌ای یا مخابراتی با ارتكاب اعمالی از قبیل وارد كردن، تغییر، محو، ایجاد یا متوقف كردن داده‌ها یا مختل كردن سامانه، وجه یا مـال یا منفعت یا خدمات یا امتیازات مالی برای خود یا دیگری تحصیل كند علاوه بر رد مال به صاحب آن به حبس از یك تا پنج سال یا جزای نقدی از بیست میلیون (20.000.000) ریال تا یكصد میلیون (100.000.000) ریال یا هر دو مجازات محكوم خواهد شد.</a:t>
            </a:r>
            <a:endParaRPr lang="en-US" sz="3000" dirty="0" smtClean="0">
              <a:solidFill>
                <a:schemeClr val="tx1"/>
              </a:solidFill>
              <a:cs typeface="B Lotus" pitchFamily="2" charset="-78"/>
            </a:endParaRPr>
          </a:p>
          <a:p>
            <a:pPr algn="just" rtl="1">
              <a:lnSpc>
                <a:spcPct val="150000"/>
              </a:lnSpc>
            </a:pPr>
            <a:endParaRPr lang="en-US" sz="3000" dirty="0">
              <a:solidFill>
                <a:schemeClr val="tx1"/>
              </a:solidFill>
              <a:cs typeface="B Lotus" pitchFamily="2" charset="-78"/>
            </a:endParaRPr>
          </a:p>
        </p:txBody>
      </p:sp>
      <p:pic>
        <p:nvPicPr>
          <p:cNvPr id="4" name="Picture 3" descr="1.png"/>
          <p:cNvPicPr>
            <a:picLocks noChangeAspect="1"/>
          </p:cNvPicPr>
          <p:nvPr/>
        </p:nvPicPr>
        <p:blipFill>
          <a:blip r:embed="rId3" cstate="print"/>
          <a:stretch>
            <a:fillRect/>
          </a:stretch>
        </p:blipFill>
        <p:spPr>
          <a:xfrm>
            <a:off x="26126" y="26126"/>
            <a:ext cx="596721" cy="749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457200" y="266700"/>
          <a:ext cx="8229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1s.jpg"/>
          <p:cNvPicPr>
            <a:picLocks noChangeAspect="1"/>
          </p:cNvPicPr>
          <p:nvPr/>
        </p:nvPicPr>
        <p:blipFill>
          <a:blip r:embed="rId3" cstate="print"/>
          <a:stretch>
            <a:fillRect/>
          </a:stretch>
        </p:blipFill>
        <p:spPr>
          <a:xfrm>
            <a:off x="3124200" y="3733800"/>
            <a:ext cx="5943600" cy="2761488"/>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s2s.jpg"/>
          <p:cNvPicPr>
            <a:picLocks noChangeAspect="1"/>
          </p:cNvPicPr>
          <p:nvPr/>
        </p:nvPicPr>
        <p:blipFill>
          <a:blip r:embed="rId4" cstate="print"/>
          <a:stretch>
            <a:fillRect/>
          </a:stretch>
        </p:blipFill>
        <p:spPr>
          <a:xfrm rot="21158668">
            <a:off x="343658" y="1172655"/>
            <a:ext cx="5385686" cy="2502857"/>
          </a:xfrm>
          <a:prstGeom prst="rect">
            <a:avLst/>
          </a:prstGeom>
          <a:solidFill>
            <a:srgbClr val="FFFFFF">
              <a:shade val="85000"/>
            </a:srgbClr>
          </a:solidFill>
          <a:ln w="19050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s3s.jpg"/>
          <p:cNvPicPr>
            <a:picLocks noChangeAspect="1"/>
          </p:cNvPicPr>
          <p:nvPr/>
        </p:nvPicPr>
        <p:blipFill>
          <a:blip r:embed="rId5" cstate="print"/>
          <a:stretch>
            <a:fillRect/>
          </a:stretch>
        </p:blipFill>
        <p:spPr>
          <a:xfrm rot="805312">
            <a:off x="3120806" y="694058"/>
            <a:ext cx="5718610" cy="2640704"/>
          </a:xfrm>
          <a:prstGeom prst="rect">
            <a:avLst/>
          </a:prstGeom>
          <a:solidFill>
            <a:srgbClr val="FFFFFF">
              <a:shade val="85000"/>
            </a:srgbClr>
          </a:solidFill>
          <a:ln w="190500" cap="rnd">
            <a:solidFill>
              <a:schemeClr val="accent2">
                <a:lumMod val="60000"/>
                <a:lumOff val="4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 name="Picture 3" descr="s4s.jpg"/>
          <p:cNvPicPr>
            <a:picLocks noChangeAspect="1"/>
          </p:cNvPicPr>
          <p:nvPr/>
        </p:nvPicPr>
        <p:blipFill>
          <a:blip r:embed="rId6" cstate="print"/>
          <a:stretch>
            <a:fillRect/>
          </a:stretch>
        </p:blipFill>
        <p:spPr>
          <a:xfrm rot="661481">
            <a:off x="176559" y="3661453"/>
            <a:ext cx="5047142" cy="2333625"/>
          </a:xfrm>
          <a:prstGeom prst="snip2DiagRect">
            <a:avLst/>
          </a:prstGeom>
          <a:solidFill>
            <a:srgbClr val="FFFFFF">
              <a:shade val="85000"/>
            </a:srgbClr>
          </a:solidFill>
          <a:ln w="8890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itle 7"/>
          <p:cNvSpPr>
            <a:spLocks noGrp="1"/>
          </p:cNvSpPr>
          <p:nvPr>
            <p:ph type="ctrTitle"/>
          </p:nvPr>
        </p:nvSpPr>
        <p:spPr>
          <a:xfrm rot="20804524">
            <a:off x="-390215" y="223813"/>
            <a:ext cx="4152900" cy="1066800"/>
          </a:xfrm>
        </p:spPr>
        <p:txBody>
          <a:bodyPr/>
          <a:lstStyle/>
          <a:p>
            <a:pPr algn="ctr" rtl="1">
              <a:buNone/>
            </a:pPr>
            <a:r>
              <a:rPr lang="fa-IR" sz="5300" dirty="0" smtClean="0">
                <a:solidFill>
                  <a:schemeClr val="tx1"/>
                </a:solidFill>
                <a:cs typeface="2  Homa" pitchFamily="2" charset="-78"/>
              </a:rPr>
              <a:t>تیترهای خبری </a:t>
            </a:r>
            <a:endParaRPr lang="en-US" sz="5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par>
                          <p:cTn id="25" fill="hold">
                            <p:stCondLst>
                              <p:cond delay="4000"/>
                            </p:stCondLst>
                            <p:childTnLst>
                              <p:par>
                                <p:cTn id="26" presetID="26"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childTnLst>
                          </p:cTn>
                        </p:par>
                        <p:par>
                          <p:cTn id="42" fill="hold">
                            <p:stCondLst>
                              <p:cond delay="6000"/>
                            </p:stCondLst>
                            <p:childTnLst>
                              <p:par>
                                <p:cTn id="43" presetID="34"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from="(-#ppt_w/2)" to="(#ppt_x)" calcmode="lin" valueType="num">
                                      <p:cBhvr>
                                        <p:cTn id="45" dur="600" fill="hold">
                                          <p:stCondLst>
                                            <p:cond delay="0"/>
                                          </p:stCondLst>
                                        </p:cTn>
                                        <p:tgtEl>
                                          <p:spTgt spid="7"/>
                                        </p:tgtEl>
                                        <p:attrNameLst>
                                          <p:attrName>ppt_x</p:attrName>
                                        </p:attrNameLst>
                                      </p:cBhvr>
                                    </p:anim>
                                    <p:anim from="0" to="-1.0" calcmode="lin" valueType="num">
                                      <p:cBhvr>
                                        <p:cTn id="46" dur="200" decel="50000" autoRev="1" fill="hold">
                                          <p:stCondLst>
                                            <p:cond delay="600"/>
                                          </p:stCondLst>
                                        </p:cTn>
                                        <p:tgtEl>
                                          <p:spTgt spid="7"/>
                                        </p:tgtEl>
                                        <p:attrNameLst>
                                          <p:attrName>xshear</p:attrName>
                                        </p:attrNameLst>
                                      </p:cBhvr>
                                    </p:anim>
                                    <p:animScale>
                                      <p:cBhvr>
                                        <p:cTn id="47" dur="200" decel="100000" autoRev="1" fill="hold">
                                          <p:stCondLst>
                                            <p:cond delay="600"/>
                                          </p:stCondLst>
                                        </p:cTn>
                                        <p:tgtEl>
                                          <p:spTgt spid="7"/>
                                        </p:tgtEl>
                                      </p:cBhvr>
                                      <p:from x="100000" y="100000"/>
                                      <p:to x="80000" y="100000"/>
                                    </p:animScale>
                                    <p:anim by="(#ppt_h/3+#ppt_w*0.1)" calcmode="lin" valueType="num">
                                      <p:cBhvr additive="sum">
                                        <p:cTn id="48" dur="200" decel="100000" autoRev="1" fill="hold">
                                          <p:stCondLst>
                                            <p:cond delay="600"/>
                                          </p:stCondLst>
                                        </p:cTn>
                                        <p:tgtEl>
                                          <p:spTgt spid="7"/>
                                        </p:tgtEl>
                                        <p:attrNameLst>
                                          <p:attrName>ppt_x</p:attrName>
                                        </p:attrNameLst>
                                      </p:cBhvr>
                                    </p:anim>
                                  </p:childTnLst>
                                </p:cTn>
                              </p:par>
                            </p:childTnLst>
                          </p:cTn>
                        </p:par>
                        <p:par>
                          <p:cTn id="49" fill="hold">
                            <p:stCondLst>
                              <p:cond delay="7000"/>
                            </p:stCondLst>
                            <p:childTnLst>
                              <p:par>
                                <p:cTn id="50" presetID="21" presetClass="entr" presetSubtype="4"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heel(4)">
                                      <p:cBhvr>
                                        <p:cTn id="5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png"/>
          <p:cNvPicPr>
            <a:picLocks noChangeAspect="1"/>
          </p:cNvPicPr>
          <p:nvPr/>
        </p:nvPicPr>
        <p:blipFill>
          <a:blip r:embed="rId3" cstate="print"/>
          <a:stretch>
            <a:fillRect/>
          </a:stretch>
        </p:blipFill>
        <p:spPr>
          <a:xfrm>
            <a:off x="26126" y="26126"/>
            <a:ext cx="596721" cy="749862"/>
          </a:xfrm>
          <a:prstGeom prst="rect">
            <a:avLst/>
          </a:prstGeom>
        </p:spPr>
      </p:pic>
      <p:sp>
        <p:nvSpPr>
          <p:cNvPr id="6" name="Subtitle 2"/>
          <p:cNvSpPr>
            <a:spLocks noGrp="1"/>
          </p:cNvSpPr>
          <p:nvPr>
            <p:ph type="subTitle" idx="1"/>
          </p:nvPr>
        </p:nvSpPr>
        <p:spPr>
          <a:xfrm>
            <a:off x="457200" y="1295400"/>
            <a:ext cx="8229600" cy="5334000"/>
          </a:xfrm>
        </p:spPr>
        <p:txBody>
          <a:bodyPr>
            <a:noAutofit/>
          </a:bodyPr>
          <a:lstStyle/>
          <a:p>
            <a:pPr algn="just" rtl="1">
              <a:buClr>
                <a:schemeClr val="bg2">
                  <a:lumMod val="50000"/>
                </a:schemeClr>
              </a:buClr>
              <a:buFont typeface="Wingdings" pitchFamily="2" charset="2"/>
              <a:buChar char=""/>
            </a:pPr>
            <a:r>
              <a:rPr lang="fa-IR" sz="2000" b="1" dirty="0"/>
              <a:t>عینک گوگل توسط دو هکر مشهور هک شد</a:t>
            </a:r>
            <a:r>
              <a:rPr lang="en-US" sz="2000" b="1" dirty="0"/>
              <a:t>!</a:t>
            </a:r>
            <a:endParaRPr lang="en-US" sz="2000" dirty="0"/>
          </a:p>
          <a:p>
            <a:pPr algn="just" rtl="1">
              <a:buClr>
                <a:schemeClr val="bg2">
                  <a:lumMod val="50000"/>
                </a:schemeClr>
              </a:buClr>
              <a:buFont typeface="Wingdings" pitchFamily="2" charset="2"/>
              <a:buChar char=""/>
            </a:pPr>
            <a:endParaRPr lang="fa-IR" sz="2100" b="1" dirty="0" smtClean="0">
              <a:solidFill>
                <a:schemeClr val="tx1"/>
              </a:solidFill>
              <a:cs typeface="B Lotus" pitchFamily="2" charset="-78"/>
            </a:endParaRPr>
          </a:p>
          <a:p>
            <a:pPr algn="just" rtl="1">
              <a:buClr>
                <a:schemeClr val="bg2">
                  <a:lumMod val="50000"/>
                </a:schemeClr>
              </a:buClr>
              <a:buFont typeface="Wingdings" pitchFamily="2" charset="2"/>
              <a:buChar char=""/>
            </a:pPr>
            <a:r>
              <a:rPr lang="fa-IR" sz="2000" b="1" dirty="0"/>
              <a:t>کرم اندرویدی که از طریق </a:t>
            </a:r>
            <a:r>
              <a:rPr lang="en-US" sz="2000" b="1" dirty="0"/>
              <a:t>SMS </a:t>
            </a:r>
            <a:r>
              <a:rPr lang="fa-IR" sz="2000" b="1" dirty="0"/>
              <a:t>گسترش پیدا می کرد کشف </a:t>
            </a:r>
            <a:r>
              <a:rPr lang="fa-IR" sz="2000" b="1" dirty="0" smtClean="0"/>
              <a:t>شد</a:t>
            </a:r>
          </a:p>
          <a:p>
            <a:pPr algn="just" rtl="1">
              <a:buClr>
                <a:schemeClr val="bg2">
                  <a:lumMod val="50000"/>
                </a:schemeClr>
              </a:buClr>
            </a:pPr>
            <a:endParaRPr lang="en-US" sz="2000" dirty="0"/>
          </a:p>
          <a:p>
            <a:pPr algn="just" rtl="1">
              <a:buClr>
                <a:schemeClr val="bg2">
                  <a:lumMod val="50000"/>
                </a:schemeClr>
              </a:buClr>
              <a:buFont typeface="Wingdings" pitchFamily="2" charset="2"/>
              <a:buChar char=""/>
            </a:pPr>
            <a:r>
              <a:rPr lang="fa-IR" sz="2000" b="1" dirty="0"/>
              <a:t>ربودن حساب های کاربری فیس بوک بوسیله هکرها با استفاده از ابزاری به نام </a:t>
            </a:r>
            <a:r>
              <a:rPr lang="en-US" sz="2000" b="1" dirty="0"/>
              <a:t>FB HACKING</a:t>
            </a:r>
          </a:p>
          <a:p>
            <a:pPr algn="just" rtl="1">
              <a:buClr>
                <a:schemeClr val="bg2">
                  <a:lumMod val="50000"/>
                </a:schemeClr>
              </a:buClr>
            </a:pPr>
            <a:endParaRPr lang="fa-IR" sz="2100" b="1" dirty="0" smtClean="0">
              <a:solidFill>
                <a:schemeClr val="tx1"/>
              </a:solidFill>
              <a:cs typeface="B Lotus" pitchFamily="2" charset="-78"/>
            </a:endParaRPr>
          </a:p>
          <a:p>
            <a:pPr algn="just" rtl="1">
              <a:buClr>
                <a:schemeClr val="bg2">
                  <a:lumMod val="50000"/>
                </a:schemeClr>
              </a:buClr>
              <a:buFont typeface="Wingdings" pitchFamily="2" charset="2"/>
              <a:buChar char=""/>
            </a:pPr>
            <a:r>
              <a:rPr lang="fa-IR" sz="2100" b="1" dirty="0" smtClean="0">
                <a:solidFill>
                  <a:schemeClr val="tx1"/>
                </a:solidFill>
                <a:cs typeface="B Lotus" pitchFamily="2" charset="-78"/>
              </a:rPr>
              <a:t> </a:t>
            </a:r>
            <a:r>
              <a:rPr lang="fa-IR" sz="2000" b="1" dirty="0"/>
              <a:t>شگرد سرقت 470 میلیون ریالی سارق حرفه‌ای</a:t>
            </a:r>
            <a:endParaRPr lang="en-US" sz="2000" b="1" dirty="0"/>
          </a:p>
          <a:p>
            <a:pPr algn="just" rtl="1">
              <a:buClr>
                <a:schemeClr val="bg2">
                  <a:lumMod val="50000"/>
                </a:schemeClr>
              </a:buClr>
              <a:buFont typeface="Wingdings" pitchFamily="2" charset="2"/>
              <a:buChar char=""/>
            </a:pPr>
            <a:endParaRPr lang="fa-IR" sz="2100" b="1" dirty="0" smtClean="0">
              <a:solidFill>
                <a:schemeClr val="tx1"/>
              </a:solidFill>
              <a:cs typeface="B Lotus" pitchFamily="2" charset="-78"/>
            </a:endParaRPr>
          </a:p>
          <a:p>
            <a:pPr algn="just" rtl="1">
              <a:buClr>
                <a:schemeClr val="bg2">
                  <a:lumMod val="50000"/>
                </a:schemeClr>
              </a:buClr>
              <a:buFont typeface="Wingdings" pitchFamily="2" charset="2"/>
              <a:buChar char=""/>
            </a:pPr>
            <a:r>
              <a:rPr lang="fa-IR" sz="2100" b="1" dirty="0" smtClean="0">
                <a:solidFill>
                  <a:schemeClr val="tx1"/>
                </a:solidFill>
                <a:cs typeface="B Lotus" pitchFamily="2" charset="-78"/>
              </a:rPr>
              <a:t> </a:t>
            </a:r>
            <a:r>
              <a:rPr lang="fa-IR" sz="2000" b="1" dirty="0"/>
              <a:t>دستبرد اینترنتی به حساب </a:t>
            </a:r>
            <a:r>
              <a:rPr lang="fa-IR" sz="2000" b="1" dirty="0" smtClean="0"/>
              <a:t>همسر </a:t>
            </a:r>
            <a:endParaRPr lang="en-US" sz="2000" dirty="0"/>
          </a:p>
          <a:p>
            <a:pPr algn="just" rtl="1">
              <a:buClr>
                <a:schemeClr val="bg2">
                  <a:lumMod val="50000"/>
                </a:schemeClr>
              </a:buClr>
              <a:buFont typeface="Wingdings" pitchFamily="2" charset="2"/>
              <a:buChar char=""/>
            </a:pPr>
            <a:endParaRPr lang="fa-IR" sz="2100" b="1" dirty="0" smtClean="0">
              <a:solidFill>
                <a:schemeClr val="tx1"/>
              </a:solidFill>
              <a:cs typeface="B Lotus" pitchFamily="2" charset="-78"/>
            </a:endParaRPr>
          </a:p>
          <a:p>
            <a:pPr algn="just" rtl="1">
              <a:buClr>
                <a:schemeClr val="bg2">
                  <a:lumMod val="50000"/>
                </a:schemeClr>
              </a:buClr>
              <a:buFont typeface="Wingdings" pitchFamily="2" charset="2"/>
              <a:buChar char=""/>
            </a:pPr>
            <a:r>
              <a:rPr lang="fa-IR" sz="2100" b="1" dirty="0" smtClean="0">
                <a:solidFill>
                  <a:schemeClr val="tx1"/>
                </a:solidFill>
                <a:cs typeface="B Lotus" pitchFamily="2" charset="-78"/>
              </a:rPr>
              <a:t> </a:t>
            </a:r>
            <a:r>
              <a:rPr lang="fa-IR" sz="2000" b="1" dirty="0"/>
              <a:t>طراحی عجیب فنجانی که به اینترنت وصل می‎شود</a:t>
            </a:r>
          </a:p>
          <a:p>
            <a:pPr algn="just" rtl="1">
              <a:buClr>
                <a:schemeClr val="bg2">
                  <a:lumMod val="50000"/>
                </a:schemeClr>
              </a:buClr>
            </a:pPr>
            <a:endParaRPr lang="en-US" sz="2000" b="1" dirty="0"/>
          </a:p>
          <a:p>
            <a:pPr algn="just" rtl="1">
              <a:buClr>
                <a:schemeClr val="bg2">
                  <a:lumMod val="50000"/>
                </a:schemeClr>
              </a:buClr>
            </a:pPr>
            <a:endParaRPr lang="fa-IR" sz="2100" b="1" dirty="0" smtClean="0">
              <a:solidFill>
                <a:schemeClr val="tx1"/>
              </a:solidFill>
              <a:cs typeface="B Lotus" pitchFamily="2" charset="-78"/>
            </a:endParaRPr>
          </a:p>
        </p:txBody>
      </p:sp>
      <p:sp>
        <p:nvSpPr>
          <p:cNvPr id="7" name="Title 6"/>
          <p:cNvSpPr>
            <a:spLocks noGrp="1"/>
          </p:cNvSpPr>
          <p:nvPr>
            <p:ph type="ctrTitle"/>
          </p:nvPr>
        </p:nvSpPr>
        <p:spPr>
          <a:xfrm>
            <a:off x="561191" y="152401"/>
            <a:ext cx="8021619" cy="1066800"/>
          </a:xfrm>
        </p:spPr>
        <p:txBody>
          <a:bodyPr/>
          <a:lstStyle/>
          <a:p>
            <a:pPr algn="ctr" rtl="1">
              <a:buNone/>
            </a:pPr>
            <a:r>
              <a:rPr lang="fa-IR" sz="5500" dirty="0" smtClean="0">
                <a:solidFill>
                  <a:schemeClr val="tx1"/>
                </a:solidFill>
                <a:cs typeface="2  Homa" pitchFamily="2" charset="-78"/>
              </a:rPr>
              <a:t>تیترهای خبری مجرمانه اخیر </a:t>
            </a:r>
          </a:p>
        </p:txBody>
      </p:sp>
      <p:sp>
        <p:nvSpPr>
          <p:cNvPr id="10" name="Frame 9"/>
          <p:cNvSpPr/>
          <p:nvPr/>
        </p:nvSpPr>
        <p:spPr>
          <a:xfrm>
            <a:off x="2667000" y="1295400"/>
            <a:ext cx="6248400" cy="609600"/>
          </a:xfrm>
          <a:prstGeom prst="fram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sp>
        <p:nvSpPr>
          <p:cNvPr id="11" name="Frame 10"/>
          <p:cNvSpPr/>
          <p:nvPr/>
        </p:nvSpPr>
        <p:spPr>
          <a:xfrm>
            <a:off x="533400" y="2057400"/>
            <a:ext cx="8229600" cy="609600"/>
          </a:xfrm>
          <a:prstGeom prst="fram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35" presetClass="emph" presetSubtype="0" repeatCount="indefinite" fill="hold" grpId="0" nodeType="withEffect">
                                  <p:stCondLst>
                                    <p:cond delay="0"/>
                                  </p:stCondLst>
                                  <p:endCondLst>
                                    <p:cond evt="onNext" delay="0">
                                      <p:tgtEl>
                                        <p:sldTgt/>
                                      </p:tgtEl>
                                    </p:cond>
                                  </p:endCondLst>
                                  <p:childTnLst>
                                    <p:anim calcmode="discrete" valueType="str">
                                      <p:cBhvr>
                                        <p:cTn id="15" dur="2000" fill="hold"/>
                                        <p:tgtEl>
                                          <p:spTgt spid="10"/>
                                        </p:tgtEl>
                                        <p:attrNameLst>
                                          <p:attrName>style.visibility</p:attrName>
                                        </p:attrNameLst>
                                      </p:cBhvr>
                                      <p:tavLst>
                                        <p:tav tm="0">
                                          <p:val>
                                            <p:strVal val="hidden"/>
                                          </p:val>
                                        </p:tav>
                                        <p:tav tm="50000">
                                          <p:val>
                                            <p:strVal val="visible"/>
                                          </p:val>
                                        </p:tav>
                                      </p:tavLst>
                                    </p:anim>
                                  </p:childTnLst>
                                </p:cTn>
                              </p:par>
                              <p:par>
                                <p:cTn id="16" presetID="35" presetClass="emph" presetSubtype="0" repeatCount="indefinite" fill="hold" grpId="0" nodeType="withEffect">
                                  <p:stCondLst>
                                    <p:cond delay="0"/>
                                  </p:stCondLst>
                                  <p:endCondLst>
                                    <p:cond evt="onNext" delay="0">
                                      <p:tgtEl>
                                        <p:sldTgt/>
                                      </p:tgtEl>
                                    </p:cond>
                                  </p:endCondLst>
                                  <p:childTnLst>
                                    <p:anim calcmode="discrete" valueType="str">
                                      <p:cBhvr>
                                        <p:cTn id="17" dur="2000" fill="hold"/>
                                        <p:tgtEl>
                                          <p:spTgt spid="11"/>
                                        </p:tgtEl>
                                        <p:attrNameLst>
                                          <p:attrName>style.visibility</p:attrName>
                                        </p:attrNameLst>
                                      </p:cBhvr>
                                      <p:tavLst>
                                        <p:tav tm="0">
                                          <p:val>
                                            <p:strVal val="hidden"/>
                                          </p:val>
                                        </p:tav>
                                        <p:tav tm="50000">
                                          <p:val>
                                            <p:strVal val="visible"/>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3" dur="2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4000"/>
                            </p:stCondLst>
                            <p:childTnLst>
                              <p:par>
                                <p:cTn id="26" presetID="15" presetClass="entr" presetSubtype="0" fill="hold"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6000"/>
                            </p:stCondLst>
                            <p:childTnLst>
                              <p:par>
                                <p:cTn id="33" presetID="15" presetClass="entr" presetSubtype="0" fill="hold" nodeType="after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2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6" dur="2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7" dur="20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20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8000"/>
                            </p:stCondLst>
                            <p:childTnLst>
                              <p:par>
                                <p:cTn id="40" presetID="15" presetClass="entr" presetSubtype="0" fill="hold" nodeType="after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p:cTn id="42" dur="2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3" dur="2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44" dur="2000" fill="hold"/>
                                        <p:tgtEl>
                                          <p:spTgt spid="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5" dur="2000" fill="hold"/>
                                        <p:tgtEl>
                                          <p:spTgt spid="6">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10000"/>
                            </p:stCondLst>
                            <p:childTnLst>
                              <p:par>
                                <p:cTn id="47" presetID="15" presetClass="entr" presetSubtype="0" fill="hold" nodeType="after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p:cTn id="49" dur="2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50" dur="2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51" dur="2000" fill="hold"/>
                                        <p:tgtEl>
                                          <p:spTgt spid="6">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52" dur="2000" fill="hold"/>
                                        <p:tgtEl>
                                          <p:spTgt spid="6">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12000"/>
                            </p:stCondLst>
                            <p:childTnLst>
                              <p:par>
                                <p:cTn id="54" presetID="15" presetClass="entr" presetSubtype="0" fill="hold" nodeType="afterEffect">
                                  <p:stCondLst>
                                    <p:cond delay="0"/>
                                  </p:stCondLst>
                                  <p:childTnLst>
                                    <p:set>
                                      <p:cBhvr>
                                        <p:cTn id="55" dur="1" fill="hold">
                                          <p:stCondLst>
                                            <p:cond delay="0"/>
                                          </p:stCondLst>
                                        </p:cTn>
                                        <p:tgtEl>
                                          <p:spTgt spid="6">
                                            <p:txEl>
                                              <p:pRg st="10" end="10"/>
                                            </p:txEl>
                                          </p:spTgt>
                                        </p:tgtEl>
                                        <p:attrNameLst>
                                          <p:attrName>style.visibility</p:attrName>
                                        </p:attrNameLst>
                                      </p:cBhvr>
                                      <p:to>
                                        <p:strVal val="visible"/>
                                      </p:to>
                                    </p:set>
                                    <p:anim calcmode="lin" valueType="num">
                                      <p:cBhvr>
                                        <p:cTn id="56" dur="20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57" dur="20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58" dur="2000" fill="hold"/>
                                        <p:tgtEl>
                                          <p:spTgt spid="6">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59" dur="2000" fill="hold"/>
                                        <p:tgtEl>
                                          <p:spTgt spid="6">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0" grpId="1" animBg="1"/>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228600" y="381000"/>
          <a:ext cx="8610600" cy="6248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2"/>
          <p:cNvSpPr>
            <a:spLocks noGrp="1"/>
          </p:cNvSpPr>
          <p:nvPr>
            <p:ph type="ctrTitle"/>
          </p:nvPr>
        </p:nvSpPr>
        <p:spPr>
          <a:xfrm>
            <a:off x="3568849" y="152400"/>
            <a:ext cx="5575151" cy="990600"/>
          </a:xfrm>
        </p:spPr>
        <p:txBody>
          <a:bodyPr/>
          <a:lstStyle/>
          <a:p>
            <a:pPr algn="ctr" rtl="1">
              <a:buNone/>
            </a:pPr>
            <a:r>
              <a:rPr lang="fa-IR" sz="4000" dirty="0" smtClean="0">
                <a:cs typeface="2  Homa" pitchFamily="2" charset="-78"/>
              </a:rPr>
              <a:t>وقوع جرایم رایانه ای در ایران</a:t>
            </a:r>
          </a:p>
        </p:txBody>
      </p:sp>
      <p:pic>
        <p:nvPicPr>
          <p:cNvPr id="9" name="Picture 8" descr="1.png"/>
          <p:cNvPicPr>
            <a:picLocks noChangeAspect="1"/>
          </p:cNvPicPr>
          <p:nvPr/>
        </p:nvPicPr>
        <p:blipFill>
          <a:blip r:embed="rId4" cstate="print"/>
          <a:stretch>
            <a:fillRect/>
          </a:stretch>
        </p:blipFill>
        <p:spPr>
          <a:xfrm>
            <a:off x="26126" y="26126"/>
            <a:ext cx="596721" cy="749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8)">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1.png"/>
          <p:cNvPicPr>
            <a:picLocks noChangeAspect="1"/>
          </p:cNvPicPr>
          <p:nvPr/>
        </p:nvPicPr>
        <p:blipFill>
          <a:blip r:embed="rId4" cstate="print"/>
          <a:stretch>
            <a:fillRect/>
          </a:stretch>
        </p:blipFill>
        <p:spPr>
          <a:xfrm>
            <a:off x="26126" y="26126"/>
            <a:ext cx="596721" cy="749862"/>
          </a:xfrm>
          <a:prstGeom prst="rect">
            <a:avLst/>
          </a:prstGeom>
        </p:spPr>
      </p:pic>
      <p:grpSp>
        <p:nvGrpSpPr>
          <p:cNvPr id="4" name="Group 3"/>
          <p:cNvGrpSpPr/>
          <p:nvPr/>
        </p:nvGrpSpPr>
        <p:grpSpPr>
          <a:xfrm>
            <a:off x="4419600" y="643831"/>
            <a:ext cx="2911935" cy="1261169"/>
            <a:chOff x="3595443" y="135562"/>
            <a:chExt cx="2911935" cy="1261169"/>
          </a:xfrm>
          <a:scene3d>
            <a:camera prst="perspectiveFront" fov="5100000">
              <a:rot lat="0" lon="1500000" rev="0"/>
            </a:camera>
            <a:lightRig rig="flood" dir="t">
              <a:rot lat="0" lon="0" rev="13800000"/>
            </a:lightRig>
          </a:scene3d>
        </p:grpSpPr>
        <p:sp>
          <p:nvSpPr>
            <p:cNvPr id="7" name="Round Diagonal Corner Rectangle 6"/>
            <p:cNvSpPr/>
            <p:nvPr/>
          </p:nvSpPr>
          <p:spPr>
            <a:xfrm>
              <a:off x="3595443" y="135562"/>
              <a:ext cx="2911935" cy="1261169"/>
            </a:xfrm>
            <a:prstGeom prst="round2DiagRect">
              <a:avLst/>
            </a:prstGeom>
            <a:solidFill>
              <a:srgbClr val="67ABF5"/>
            </a:solidFill>
            <a:ln>
              <a:noFill/>
            </a:ln>
            <a:effectLst>
              <a:outerShdw blurRad="184150" dist="241300" dir="11520000" sx="110000" sy="110000" algn="ctr">
                <a:srgbClr val="000000">
                  <a:alpha val="18000"/>
                </a:srgbClr>
              </a:outerShdw>
            </a:effectLst>
            <a:sp3d extrusionH="107950" prstMaterial="plastic">
              <a:bevelT w="82550" h="63500" prst="divot"/>
              <a:bevelB/>
            </a:sp3d>
          </p:spPr>
          <p:style>
            <a:lnRef idx="0">
              <a:schemeClr val="accent5"/>
            </a:lnRef>
            <a:fillRef idx="3">
              <a:schemeClr val="accent5"/>
            </a:fillRef>
            <a:effectRef idx="3">
              <a:schemeClr val="accent5"/>
            </a:effectRef>
            <a:fontRef idx="minor">
              <a:schemeClr val="lt1"/>
            </a:fontRef>
          </p:style>
        </p:sp>
        <p:sp>
          <p:nvSpPr>
            <p:cNvPr id="8" name="Round Diagonal Corner Rectangle 4"/>
            <p:cNvSpPr/>
            <p:nvPr/>
          </p:nvSpPr>
          <p:spPr>
            <a:xfrm>
              <a:off x="3657008" y="197127"/>
              <a:ext cx="2788805" cy="113803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a-IR" sz="3000" b="1" kern="1200" dirty="0" smtClean="0">
                  <a:cs typeface="B Jadid" pitchFamily="2" charset="-78"/>
                </a:rPr>
                <a:t>آیا می دانید؟</a:t>
              </a:r>
              <a:endParaRPr lang="en-US" sz="3000" b="1" kern="1200" dirty="0">
                <a:cs typeface="B Jadid" pitchFamily="2" charset="-78"/>
              </a:endParaRPr>
            </a:p>
          </p:txBody>
        </p:sp>
      </p:grpSp>
      <p:grpSp>
        <p:nvGrpSpPr>
          <p:cNvPr id="9" name="Group 8"/>
          <p:cNvGrpSpPr/>
          <p:nvPr/>
        </p:nvGrpSpPr>
        <p:grpSpPr>
          <a:xfrm>
            <a:off x="2451425" y="2209800"/>
            <a:ext cx="4241149" cy="1261169"/>
            <a:chOff x="1690519" y="1566112"/>
            <a:chExt cx="4241149" cy="1261169"/>
          </a:xfrm>
        </p:grpSpPr>
        <p:sp>
          <p:nvSpPr>
            <p:cNvPr id="10" name="Round Diagonal Corner Rectangle 9"/>
            <p:cNvSpPr/>
            <p:nvPr/>
          </p:nvSpPr>
          <p:spPr>
            <a:xfrm>
              <a:off x="1690519" y="1566112"/>
              <a:ext cx="4241149" cy="1261169"/>
            </a:xfrm>
            <a:prstGeom prst="round2DiagRect">
              <a:avLst/>
            </a:prstGeom>
            <a:solidFill>
              <a:srgbClr val="33CCCC"/>
            </a:solidFill>
          </p:spPr>
          <p:style>
            <a:lnRef idx="0">
              <a:schemeClr val="accent1"/>
            </a:lnRef>
            <a:fillRef idx="3">
              <a:schemeClr val="accent1"/>
            </a:fillRef>
            <a:effectRef idx="3">
              <a:schemeClr val="accent1"/>
            </a:effectRef>
            <a:fontRef idx="minor">
              <a:schemeClr val="lt1"/>
            </a:fontRef>
          </p:style>
        </p:sp>
        <p:sp>
          <p:nvSpPr>
            <p:cNvPr id="11" name="Round Diagonal Corner Rectangle 4"/>
            <p:cNvSpPr/>
            <p:nvPr/>
          </p:nvSpPr>
          <p:spPr>
            <a:xfrm>
              <a:off x="1752084" y="1627677"/>
              <a:ext cx="4118019" cy="11380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a-IR" sz="2500" b="1" kern="1200" dirty="0" smtClean="0">
                  <a:cs typeface="2  Homa" pitchFamily="2" charset="-78"/>
                </a:rPr>
                <a:t>شایع ترین جرایم در جهان چیست؟</a:t>
              </a:r>
              <a:endParaRPr lang="en-US" sz="2500" b="1" kern="1200" dirty="0">
                <a:cs typeface="2  Homa" pitchFamily="2" charset="-78"/>
              </a:endParaRPr>
            </a:p>
          </p:txBody>
        </p:sp>
      </p:grpSp>
      <p:grpSp>
        <p:nvGrpSpPr>
          <p:cNvPr id="12" name="Group 11"/>
          <p:cNvGrpSpPr/>
          <p:nvPr/>
        </p:nvGrpSpPr>
        <p:grpSpPr>
          <a:xfrm>
            <a:off x="2819422" y="3967045"/>
            <a:ext cx="1338711" cy="833520"/>
            <a:chOff x="2133603" y="3314699"/>
            <a:chExt cx="1338711" cy="833520"/>
          </a:xfrm>
        </p:grpSpPr>
        <p:sp>
          <p:nvSpPr>
            <p:cNvPr id="22" name="Round Diagonal Corner Rectangle 21"/>
            <p:cNvSpPr/>
            <p:nvPr/>
          </p:nvSpPr>
          <p:spPr>
            <a:xfrm>
              <a:off x="2133603" y="3314699"/>
              <a:ext cx="1338711" cy="833520"/>
            </a:xfrm>
            <a:prstGeom prst="round2DiagRect">
              <a:avLst/>
            </a:prstGeom>
            <a:solidFill>
              <a:srgbClr val="FF66CC"/>
            </a:solidFill>
            <a:effectLst>
              <a:glow rad="101600">
                <a:schemeClr val="accent1">
                  <a:satMod val="175000"/>
                  <a:alpha val="40000"/>
                </a:schemeClr>
              </a:glow>
            </a:effectLst>
          </p:spPr>
          <p:style>
            <a:lnRef idx="0">
              <a:schemeClr val="accent5"/>
            </a:lnRef>
            <a:fillRef idx="3">
              <a:schemeClr val="accent5"/>
            </a:fillRef>
            <a:effectRef idx="3">
              <a:schemeClr val="accent5"/>
            </a:effectRef>
            <a:fontRef idx="minor">
              <a:schemeClr val="lt1"/>
            </a:fontRef>
          </p:style>
        </p:sp>
        <p:sp>
          <p:nvSpPr>
            <p:cNvPr id="23" name="Round Diagonal Corner Rectangle 4"/>
            <p:cNvSpPr/>
            <p:nvPr/>
          </p:nvSpPr>
          <p:spPr>
            <a:xfrm>
              <a:off x="2174292" y="3355388"/>
              <a:ext cx="1257333" cy="752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cs typeface="2  Homa" pitchFamily="2" charset="-78"/>
                </a:rPr>
                <a:t>کلاهبرداری اینترنتی</a:t>
              </a:r>
              <a:endParaRPr lang="en-US" sz="2000" b="1" kern="1200" dirty="0" smtClean="0">
                <a:cs typeface="2  Homa" pitchFamily="2" charset="-78"/>
              </a:endParaRPr>
            </a:p>
          </p:txBody>
        </p:sp>
      </p:grpSp>
      <p:grpSp>
        <p:nvGrpSpPr>
          <p:cNvPr id="13" name="Group 12"/>
          <p:cNvGrpSpPr/>
          <p:nvPr/>
        </p:nvGrpSpPr>
        <p:grpSpPr>
          <a:xfrm>
            <a:off x="4648201" y="3967038"/>
            <a:ext cx="1297339" cy="833520"/>
            <a:chOff x="3962382" y="3314692"/>
            <a:chExt cx="1297339" cy="833520"/>
          </a:xfrm>
        </p:grpSpPr>
        <p:sp>
          <p:nvSpPr>
            <p:cNvPr id="20" name="Round Diagonal Corner Rectangle 19"/>
            <p:cNvSpPr/>
            <p:nvPr/>
          </p:nvSpPr>
          <p:spPr>
            <a:xfrm>
              <a:off x="3962382" y="3314692"/>
              <a:ext cx="1297339" cy="833520"/>
            </a:xfrm>
            <a:prstGeom prst="round2DiagRect">
              <a:avLst/>
            </a:prstGeom>
            <a:solidFill>
              <a:srgbClr val="FF66CC"/>
            </a:solidFill>
            <a:effectLst>
              <a:glow rad="101600">
                <a:schemeClr val="accent1">
                  <a:satMod val="175000"/>
                  <a:alpha val="40000"/>
                </a:schemeClr>
              </a:glow>
            </a:effectLst>
          </p:spPr>
          <p:style>
            <a:lnRef idx="0">
              <a:schemeClr val="accent5"/>
            </a:lnRef>
            <a:fillRef idx="3">
              <a:schemeClr val="accent5"/>
            </a:fillRef>
            <a:effectRef idx="3">
              <a:schemeClr val="accent5"/>
            </a:effectRef>
            <a:fontRef idx="minor">
              <a:schemeClr val="lt1"/>
            </a:fontRef>
          </p:style>
        </p:sp>
        <p:sp>
          <p:nvSpPr>
            <p:cNvPr id="21" name="Round Diagonal Corner Rectangle 6"/>
            <p:cNvSpPr/>
            <p:nvPr/>
          </p:nvSpPr>
          <p:spPr>
            <a:xfrm>
              <a:off x="4003071" y="3355381"/>
              <a:ext cx="1215961" cy="752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cs typeface="2  Homa" pitchFamily="2" charset="-78"/>
                </a:rPr>
                <a:t>برنامه های مخرب</a:t>
              </a:r>
              <a:endParaRPr lang="en-US" sz="2000" b="1" kern="1200" dirty="0" smtClean="0">
                <a:cs typeface="2  Homa" pitchFamily="2" charset="-78"/>
              </a:endParaRPr>
            </a:p>
          </p:txBody>
        </p:sp>
      </p:grpSp>
      <p:grpSp>
        <p:nvGrpSpPr>
          <p:cNvPr id="14" name="Group 13"/>
          <p:cNvGrpSpPr/>
          <p:nvPr/>
        </p:nvGrpSpPr>
        <p:grpSpPr>
          <a:xfrm>
            <a:off x="6477003" y="3967080"/>
            <a:ext cx="1251862" cy="833520"/>
            <a:chOff x="5791184" y="3314734"/>
            <a:chExt cx="1251862" cy="833520"/>
          </a:xfrm>
        </p:grpSpPr>
        <p:sp>
          <p:nvSpPr>
            <p:cNvPr id="18" name="Round Diagonal Corner Rectangle 17"/>
            <p:cNvSpPr/>
            <p:nvPr/>
          </p:nvSpPr>
          <p:spPr>
            <a:xfrm>
              <a:off x="5791184" y="3314734"/>
              <a:ext cx="1251862" cy="833520"/>
            </a:xfrm>
            <a:prstGeom prst="round2DiagRect">
              <a:avLst/>
            </a:prstGeom>
            <a:solidFill>
              <a:srgbClr val="FF66CC"/>
            </a:solidFill>
            <a:effectLst>
              <a:glow rad="101600">
                <a:schemeClr val="accent1">
                  <a:satMod val="175000"/>
                  <a:alpha val="40000"/>
                </a:schemeClr>
              </a:glow>
            </a:effectLst>
          </p:spPr>
          <p:style>
            <a:lnRef idx="0">
              <a:schemeClr val="accent5"/>
            </a:lnRef>
            <a:fillRef idx="3">
              <a:schemeClr val="accent5"/>
            </a:fillRef>
            <a:effectRef idx="3">
              <a:schemeClr val="accent5"/>
            </a:effectRef>
            <a:fontRef idx="minor">
              <a:schemeClr val="lt1"/>
            </a:fontRef>
          </p:style>
        </p:sp>
        <p:sp>
          <p:nvSpPr>
            <p:cNvPr id="19" name="Round Diagonal Corner Rectangle 8"/>
            <p:cNvSpPr/>
            <p:nvPr/>
          </p:nvSpPr>
          <p:spPr>
            <a:xfrm>
              <a:off x="5831873" y="3355423"/>
              <a:ext cx="1170484" cy="752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cs typeface="2  Homa" pitchFamily="2" charset="-78"/>
                </a:rPr>
                <a:t>ویروس</a:t>
              </a:r>
              <a:endParaRPr lang="en-US" sz="2000" b="1" kern="1200" dirty="0">
                <a:cs typeface="2  Homa" pitchFamily="2" charset="-78"/>
              </a:endParaRPr>
            </a:p>
          </p:txBody>
        </p:sp>
      </p:grpSp>
      <p:grpSp>
        <p:nvGrpSpPr>
          <p:cNvPr id="15" name="Group 14"/>
          <p:cNvGrpSpPr/>
          <p:nvPr/>
        </p:nvGrpSpPr>
        <p:grpSpPr>
          <a:xfrm>
            <a:off x="914400" y="3967064"/>
            <a:ext cx="1363717" cy="833520"/>
            <a:chOff x="228581" y="3314718"/>
            <a:chExt cx="1363717" cy="833520"/>
          </a:xfrm>
        </p:grpSpPr>
        <p:sp>
          <p:nvSpPr>
            <p:cNvPr id="16" name="Round Diagonal Corner Rectangle 15"/>
            <p:cNvSpPr/>
            <p:nvPr/>
          </p:nvSpPr>
          <p:spPr>
            <a:xfrm>
              <a:off x="228581" y="3314718"/>
              <a:ext cx="1363717" cy="833520"/>
            </a:xfrm>
            <a:prstGeom prst="round2DiagRect">
              <a:avLst/>
            </a:prstGeom>
            <a:solidFill>
              <a:srgbClr val="FF66CC"/>
            </a:solidFill>
            <a:effectLst>
              <a:glow rad="101600">
                <a:schemeClr val="accent1">
                  <a:satMod val="175000"/>
                  <a:alpha val="40000"/>
                </a:schemeClr>
              </a:glow>
            </a:effectLst>
          </p:spPr>
          <p:style>
            <a:lnRef idx="0">
              <a:schemeClr val="accent5"/>
            </a:lnRef>
            <a:fillRef idx="3">
              <a:schemeClr val="accent5"/>
            </a:fillRef>
            <a:effectRef idx="3">
              <a:schemeClr val="accent5"/>
            </a:effectRef>
            <a:fontRef idx="minor">
              <a:schemeClr val="lt1"/>
            </a:fontRef>
          </p:style>
        </p:sp>
        <p:sp>
          <p:nvSpPr>
            <p:cNvPr id="17" name="Round Diagonal Corner Rectangle 10"/>
            <p:cNvSpPr/>
            <p:nvPr/>
          </p:nvSpPr>
          <p:spPr>
            <a:xfrm>
              <a:off x="269270" y="3355407"/>
              <a:ext cx="1282339" cy="752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cs typeface="2  Homa" pitchFamily="2" charset="-78"/>
                </a:rPr>
                <a:t>فیشینگ</a:t>
              </a:r>
              <a:endParaRPr lang="en-US" sz="2000" b="1" kern="1200" dirty="0" smtClean="0">
                <a:cs typeface="2  Homa" pitchFamily="2" charset="-78"/>
              </a:endParaRPr>
            </a:p>
          </p:txBody>
        </p:sp>
      </p:grpSp>
      <p:grpSp>
        <p:nvGrpSpPr>
          <p:cNvPr id="24" name="Group 23"/>
          <p:cNvGrpSpPr/>
          <p:nvPr/>
        </p:nvGrpSpPr>
        <p:grpSpPr>
          <a:xfrm>
            <a:off x="1828800" y="5311263"/>
            <a:ext cx="5088994" cy="1013337"/>
            <a:chOff x="1008936" y="4713676"/>
            <a:chExt cx="5088994" cy="1013337"/>
          </a:xfrm>
        </p:grpSpPr>
        <p:sp>
          <p:nvSpPr>
            <p:cNvPr id="25" name="Round Diagonal Corner Rectangle 24"/>
            <p:cNvSpPr/>
            <p:nvPr/>
          </p:nvSpPr>
          <p:spPr>
            <a:xfrm>
              <a:off x="1008936" y="4713676"/>
              <a:ext cx="5088994" cy="1013337"/>
            </a:xfrm>
            <a:prstGeom prst="round2DiagRect">
              <a:avLst/>
            </a:prstGeom>
            <a:gradFill rotWithShape="0">
              <a:gsLst>
                <a:gs pos="28000">
                  <a:schemeClr val="accent1">
                    <a:lumMod val="20000"/>
                    <a:lumOff val="80000"/>
                  </a:schemeClr>
                </a:gs>
                <a:gs pos="100000">
                  <a:schemeClr val="accent1">
                    <a:tint val="40000"/>
                    <a:satMod val="100000"/>
                    <a:lumMod val="78000"/>
                  </a:schemeClr>
                </a:gs>
              </a:gsLst>
              <a:lin ang="5400000" scaled="1"/>
            </a:gradFill>
          </p:spPr>
          <p:style>
            <a:lnRef idx="1">
              <a:schemeClr val="accent1"/>
            </a:lnRef>
            <a:fillRef idx="2">
              <a:schemeClr val="accent1"/>
            </a:fillRef>
            <a:effectRef idx="1">
              <a:schemeClr val="accent1"/>
            </a:effectRef>
            <a:fontRef idx="minor">
              <a:schemeClr val="dk1"/>
            </a:fontRef>
          </p:style>
        </p:sp>
        <p:sp>
          <p:nvSpPr>
            <p:cNvPr id="26" name="Round Diagonal Corner Rectangle 4"/>
            <p:cNvSpPr/>
            <p:nvPr/>
          </p:nvSpPr>
          <p:spPr>
            <a:xfrm>
              <a:off x="1058403" y="4763143"/>
              <a:ext cx="4990060" cy="91440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b="1" kern="1200" dirty="0" smtClean="0">
                  <a:cs typeface="2  Homa" pitchFamily="2" charset="-78"/>
                </a:rPr>
                <a:t>آیا می دانید قابل پیشگیری ترین جرایم، همین جرایم هستند</a:t>
              </a:r>
              <a:endParaRPr lang="en-US" sz="1800" b="1" kern="1200" dirty="0">
                <a:cs typeface="2  Homa"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26"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par>
                          <p:cTn id="28" fill="hold">
                            <p:stCondLst>
                              <p:cond delay="3000"/>
                            </p:stCondLst>
                            <p:childTnLst>
                              <p:par>
                                <p:cTn id="29" presetID="26"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80">
                                          <p:stCondLst>
                                            <p:cond delay="0"/>
                                          </p:stCondLst>
                                        </p:cTn>
                                        <p:tgtEl>
                                          <p:spTgt spid="14"/>
                                        </p:tgtEl>
                                      </p:cBhvr>
                                    </p:animEffect>
                                    <p:anim calcmode="lin" valueType="num">
                                      <p:cBhvr>
                                        <p:cTn id="3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7" dur="26">
                                          <p:stCondLst>
                                            <p:cond delay="650"/>
                                          </p:stCondLst>
                                        </p:cTn>
                                        <p:tgtEl>
                                          <p:spTgt spid="14"/>
                                        </p:tgtEl>
                                      </p:cBhvr>
                                      <p:to x="100000" y="60000"/>
                                    </p:animScale>
                                    <p:animScale>
                                      <p:cBhvr>
                                        <p:cTn id="38" dur="166" decel="50000">
                                          <p:stCondLst>
                                            <p:cond delay="676"/>
                                          </p:stCondLst>
                                        </p:cTn>
                                        <p:tgtEl>
                                          <p:spTgt spid="14"/>
                                        </p:tgtEl>
                                      </p:cBhvr>
                                      <p:to x="100000" y="100000"/>
                                    </p:animScale>
                                    <p:animScale>
                                      <p:cBhvr>
                                        <p:cTn id="39" dur="26">
                                          <p:stCondLst>
                                            <p:cond delay="1312"/>
                                          </p:stCondLst>
                                        </p:cTn>
                                        <p:tgtEl>
                                          <p:spTgt spid="14"/>
                                        </p:tgtEl>
                                      </p:cBhvr>
                                      <p:to x="100000" y="80000"/>
                                    </p:animScale>
                                    <p:animScale>
                                      <p:cBhvr>
                                        <p:cTn id="40" dur="166" decel="50000">
                                          <p:stCondLst>
                                            <p:cond delay="1338"/>
                                          </p:stCondLst>
                                        </p:cTn>
                                        <p:tgtEl>
                                          <p:spTgt spid="14"/>
                                        </p:tgtEl>
                                      </p:cBhvr>
                                      <p:to x="100000" y="100000"/>
                                    </p:animScale>
                                    <p:animScale>
                                      <p:cBhvr>
                                        <p:cTn id="41" dur="26">
                                          <p:stCondLst>
                                            <p:cond delay="1642"/>
                                          </p:stCondLst>
                                        </p:cTn>
                                        <p:tgtEl>
                                          <p:spTgt spid="14"/>
                                        </p:tgtEl>
                                      </p:cBhvr>
                                      <p:to x="100000" y="90000"/>
                                    </p:animScale>
                                    <p:animScale>
                                      <p:cBhvr>
                                        <p:cTn id="42" dur="166" decel="50000">
                                          <p:stCondLst>
                                            <p:cond delay="1668"/>
                                          </p:stCondLst>
                                        </p:cTn>
                                        <p:tgtEl>
                                          <p:spTgt spid="14"/>
                                        </p:tgtEl>
                                      </p:cBhvr>
                                      <p:to x="100000" y="100000"/>
                                    </p:animScale>
                                    <p:animScale>
                                      <p:cBhvr>
                                        <p:cTn id="43" dur="26">
                                          <p:stCondLst>
                                            <p:cond delay="1808"/>
                                          </p:stCondLst>
                                        </p:cTn>
                                        <p:tgtEl>
                                          <p:spTgt spid="14"/>
                                        </p:tgtEl>
                                      </p:cBhvr>
                                      <p:to x="100000" y="95000"/>
                                    </p:animScale>
                                    <p:animScale>
                                      <p:cBhvr>
                                        <p:cTn id="44" dur="166" decel="50000">
                                          <p:stCondLst>
                                            <p:cond delay="1834"/>
                                          </p:stCondLst>
                                        </p:cTn>
                                        <p:tgtEl>
                                          <p:spTgt spid="14"/>
                                        </p:tgtEl>
                                      </p:cBhvr>
                                      <p:to x="100000" y="100000"/>
                                    </p:animScale>
                                  </p:childTnLst>
                                </p:cTn>
                              </p:par>
                            </p:childTnLst>
                          </p:cTn>
                        </p:par>
                        <p:par>
                          <p:cTn id="45" fill="hold">
                            <p:stCondLst>
                              <p:cond delay="5000"/>
                            </p:stCondLst>
                            <p:childTnLst>
                              <p:par>
                                <p:cTn id="46" presetID="26"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80">
                                          <p:stCondLst>
                                            <p:cond delay="0"/>
                                          </p:stCondLst>
                                        </p:cTn>
                                        <p:tgtEl>
                                          <p:spTgt spid="13"/>
                                        </p:tgtEl>
                                      </p:cBhvr>
                                    </p:animEffect>
                                    <p:anim calcmode="lin" valueType="num">
                                      <p:cBhvr>
                                        <p:cTn id="4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4" dur="26">
                                          <p:stCondLst>
                                            <p:cond delay="650"/>
                                          </p:stCondLst>
                                        </p:cTn>
                                        <p:tgtEl>
                                          <p:spTgt spid="13"/>
                                        </p:tgtEl>
                                      </p:cBhvr>
                                      <p:to x="100000" y="60000"/>
                                    </p:animScale>
                                    <p:animScale>
                                      <p:cBhvr>
                                        <p:cTn id="55" dur="166" decel="50000">
                                          <p:stCondLst>
                                            <p:cond delay="676"/>
                                          </p:stCondLst>
                                        </p:cTn>
                                        <p:tgtEl>
                                          <p:spTgt spid="13"/>
                                        </p:tgtEl>
                                      </p:cBhvr>
                                      <p:to x="100000" y="100000"/>
                                    </p:animScale>
                                    <p:animScale>
                                      <p:cBhvr>
                                        <p:cTn id="56" dur="26">
                                          <p:stCondLst>
                                            <p:cond delay="1312"/>
                                          </p:stCondLst>
                                        </p:cTn>
                                        <p:tgtEl>
                                          <p:spTgt spid="13"/>
                                        </p:tgtEl>
                                      </p:cBhvr>
                                      <p:to x="100000" y="80000"/>
                                    </p:animScale>
                                    <p:animScale>
                                      <p:cBhvr>
                                        <p:cTn id="57" dur="166" decel="50000">
                                          <p:stCondLst>
                                            <p:cond delay="1338"/>
                                          </p:stCondLst>
                                        </p:cTn>
                                        <p:tgtEl>
                                          <p:spTgt spid="13"/>
                                        </p:tgtEl>
                                      </p:cBhvr>
                                      <p:to x="100000" y="100000"/>
                                    </p:animScale>
                                    <p:animScale>
                                      <p:cBhvr>
                                        <p:cTn id="58" dur="26">
                                          <p:stCondLst>
                                            <p:cond delay="1642"/>
                                          </p:stCondLst>
                                        </p:cTn>
                                        <p:tgtEl>
                                          <p:spTgt spid="13"/>
                                        </p:tgtEl>
                                      </p:cBhvr>
                                      <p:to x="100000" y="90000"/>
                                    </p:animScale>
                                    <p:animScale>
                                      <p:cBhvr>
                                        <p:cTn id="59" dur="166" decel="50000">
                                          <p:stCondLst>
                                            <p:cond delay="1668"/>
                                          </p:stCondLst>
                                        </p:cTn>
                                        <p:tgtEl>
                                          <p:spTgt spid="13"/>
                                        </p:tgtEl>
                                      </p:cBhvr>
                                      <p:to x="100000" y="100000"/>
                                    </p:animScale>
                                    <p:animScale>
                                      <p:cBhvr>
                                        <p:cTn id="60" dur="26">
                                          <p:stCondLst>
                                            <p:cond delay="1808"/>
                                          </p:stCondLst>
                                        </p:cTn>
                                        <p:tgtEl>
                                          <p:spTgt spid="13"/>
                                        </p:tgtEl>
                                      </p:cBhvr>
                                      <p:to x="100000" y="95000"/>
                                    </p:animScale>
                                    <p:animScale>
                                      <p:cBhvr>
                                        <p:cTn id="61" dur="166" decel="50000">
                                          <p:stCondLst>
                                            <p:cond delay="1834"/>
                                          </p:stCondLst>
                                        </p:cTn>
                                        <p:tgtEl>
                                          <p:spTgt spid="13"/>
                                        </p:tgtEl>
                                      </p:cBhvr>
                                      <p:to x="100000" y="100000"/>
                                    </p:animScale>
                                  </p:childTnLst>
                                </p:cTn>
                              </p:par>
                            </p:childTnLst>
                          </p:cTn>
                        </p:par>
                        <p:par>
                          <p:cTn id="62" fill="hold">
                            <p:stCondLst>
                              <p:cond delay="7000"/>
                            </p:stCondLst>
                            <p:childTnLst>
                              <p:par>
                                <p:cTn id="63" presetID="26" presetClass="entr" presetSubtype="0"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80">
                                          <p:stCondLst>
                                            <p:cond delay="0"/>
                                          </p:stCondLst>
                                        </p:cTn>
                                        <p:tgtEl>
                                          <p:spTgt spid="12"/>
                                        </p:tgtEl>
                                      </p:cBhvr>
                                    </p:animEffect>
                                    <p:anim calcmode="lin" valueType="num">
                                      <p:cBhvr>
                                        <p:cTn id="6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1" dur="26">
                                          <p:stCondLst>
                                            <p:cond delay="650"/>
                                          </p:stCondLst>
                                        </p:cTn>
                                        <p:tgtEl>
                                          <p:spTgt spid="12"/>
                                        </p:tgtEl>
                                      </p:cBhvr>
                                      <p:to x="100000" y="60000"/>
                                    </p:animScale>
                                    <p:animScale>
                                      <p:cBhvr>
                                        <p:cTn id="72" dur="166" decel="50000">
                                          <p:stCondLst>
                                            <p:cond delay="676"/>
                                          </p:stCondLst>
                                        </p:cTn>
                                        <p:tgtEl>
                                          <p:spTgt spid="12"/>
                                        </p:tgtEl>
                                      </p:cBhvr>
                                      <p:to x="100000" y="100000"/>
                                    </p:animScale>
                                    <p:animScale>
                                      <p:cBhvr>
                                        <p:cTn id="73" dur="26">
                                          <p:stCondLst>
                                            <p:cond delay="1312"/>
                                          </p:stCondLst>
                                        </p:cTn>
                                        <p:tgtEl>
                                          <p:spTgt spid="12"/>
                                        </p:tgtEl>
                                      </p:cBhvr>
                                      <p:to x="100000" y="80000"/>
                                    </p:animScale>
                                    <p:animScale>
                                      <p:cBhvr>
                                        <p:cTn id="74" dur="166" decel="50000">
                                          <p:stCondLst>
                                            <p:cond delay="1338"/>
                                          </p:stCondLst>
                                        </p:cTn>
                                        <p:tgtEl>
                                          <p:spTgt spid="12"/>
                                        </p:tgtEl>
                                      </p:cBhvr>
                                      <p:to x="100000" y="100000"/>
                                    </p:animScale>
                                    <p:animScale>
                                      <p:cBhvr>
                                        <p:cTn id="75" dur="26">
                                          <p:stCondLst>
                                            <p:cond delay="1642"/>
                                          </p:stCondLst>
                                        </p:cTn>
                                        <p:tgtEl>
                                          <p:spTgt spid="12"/>
                                        </p:tgtEl>
                                      </p:cBhvr>
                                      <p:to x="100000" y="90000"/>
                                    </p:animScale>
                                    <p:animScale>
                                      <p:cBhvr>
                                        <p:cTn id="76" dur="166" decel="50000">
                                          <p:stCondLst>
                                            <p:cond delay="1668"/>
                                          </p:stCondLst>
                                        </p:cTn>
                                        <p:tgtEl>
                                          <p:spTgt spid="12"/>
                                        </p:tgtEl>
                                      </p:cBhvr>
                                      <p:to x="100000" y="100000"/>
                                    </p:animScale>
                                    <p:animScale>
                                      <p:cBhvr>
                                        <p:cTn id="77" dur="26">
                                          <p:stCondLst>
                                            <p:cond delay="1808"/>
                                          </p:stCondLst>
                                        </p:cTn>
                                        <p:tgtEl>
                                          <p:spTgt spid="12"/>
                                        </p:tgtEl>
                                      </p:cBhvr>
                                      <p:to x="100000" y="95000"/>
                                    </p:animScale>
                                    <p:animScale>
                                      <p:cBhvr>
                                        <p:cTn id="78" dur="166" decel="50000">
                                          <p:stCondLst>
                                            <p:cond delay="1834"/>
                                          </p:stCondLst>
                                        </p:cTn>
                                        <p:tgtEl>
                                          <p:spTgt spid="12"/>
                                        </p:tgtEl>
                                      </p:cBhvr>
                                      <p:to x="100000" y="100000"/>
                                    </p:animScale>
                                  </p:childTnLst>
                                </p:cTn>
                              </p:par>
                            </p:childTnLst>
                          </p:cTn>
                        </p:par>
                        <p:par>
                          <p:cTn id="79" fill="hold">
                            <p:stCondLst>
                              <p:cond delay="9000"/>
                            </p:stCondLst>
                            <p:childTnLst>
                              <p:par>
                                <p:cTn id="80" presetID="26" presetClass="entr" presetSubtype="0"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580">
                                          <p:stCondLst>
                                            <p:cond delay="0"/>
                                          </p:stCondLst>
                                        </p:cTn>
                                        <p:tgtEl>
                                          <p:spTgt spid="15"/>
                                        </p:tgtEl>
                                      </p:cBhvr>
                                    </p:animEffect>
                                    <p:anim calcmode="lin" valueType="num">
                                      <p:cBhvr>
                                        <p:cTn id="8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8" dur="26">
                                          <p:stCondLst>
                                            <p:cond delay="650"/>
                                          </p:stCondLst>
                                        </p:cTn>
                                        <p:tgtEl>
                                          <p:spTgt spid="15"/>
                                        </p:tgtEl>
                                      </p:cBhvr>
                                      <p:to x="100000" y="60000"/>
                                    </p:animScale>
                                    <p:animScale>
                                      <p:cBhvr>
                                        <p:cTn id="89" dur="166" decel="50000">
                                          <p:stCondLst>
                                            <p:cond delay="676"/>
                                          </p:stCondLst>
                                        </p:cTn>
                                        <p:tgtEl>
                                          <p:spTgt spid="15"/>
                                        </p:tgtEl>
                                      </p:cBhvr>
                                      <p:to x="100000" y="100000"/>
                                    </p:animScale>
                                    <p:animScale>
                                      <p:cBhvr>
                                        <p:cTn id="90" dur="26">
                                          <p:stCondLst>
                                            <p:cond delay="1312"/>
                                          </p:stCondLst>
                                        </p:cTn>
                                        <p:tgtEl>
                                          <p:spTgt spid="15"/>
                                        </p:tgtEl>
                                      </p:cBhvr>
                                      <p:to x="100000" y="80000"/>
                                    </p:animScale>
                                    <p:animScale>
                                      <p:cBhvr>
                                        <p:cTn id="91" dur="166" decel="50000">
                                          <p:stCondLst>
                                            <p:cond delay="1338"/>
                                          </p:stCondLst>
                                        </p:cTn>
                                        <p:tgtEl>
                                          <p:spTgt spid="15"/>
                                        </p:tgtEl>
                                      </p:cBhvr>
                                      <p:to x="100000" y="100000"/>
                                    </p:animScale>
                                    <p:animScale>
                                      <p:cBhvr>
                                        <p:cTn id="92" dur="26">
                                          <p:stCondLst>
                                            <p:cond delay="1642"/>
                                          </p:stCondLst>
                                        </p:cTn>
                                        <p:tgtEl>
                                          <p:spTgt spid="15"/>
                                        </p:tgtEl>
                                      </p:cBhvr>
                                      <p:to x="100000" y="90000"/>
                                    </p:animScale>
                                    <p:animScale>
                                      <p:cBhvr>
                                        <p:cTn id="93" dur="166" decel="50000">
                                          <p:stCondLst>
                                            <p:cond delay="1668"/>
                                          </p:stCondLst>
                                        </p:cTn>
                                        <p:tgtEl>
                                          <p:spTgt spid="15"/>
                                        </p:tgtEl>
                                      </p:cBhvr>
                                      <p:to x="100000" y="100000"/>
                                    </p:animScale>
                                    <p:animScale>
                                      <p:cBhvr>
                                        <p:cTn id="94" dur="26">
                                          <p:stCondLst>
                                            <p:cond delay="1808"/>
                                          </p:stCondLst>
                                        </p:cTn>
                                        <p:tgtEl>
                                          <p:spTgt spid="15"/>
                                        </p:tgtEl>
                                      </p:cBhvr>
                                      <p:to x="100000" y="95000"/>
                                    </p:animScale>
                                    <p:animScale>
                                      <p:cBhvr>
                                        <p:cTn id="95" dur="166" decel="50000">
                                          <p:stCondLst>
                                            <p:cond delay="1834"/>
                                          </p:stCondLst>
                                        </p:cTn>
                                        <p:tgtEl>
                                          <p:spTgt spid="15"/>
                                        </p:tgtEl>
                                      </p:cBhvr>
                                      <p:to x="100000" y="100000"/>
                                    </p:animScale>
                                  </p:childTnLst>
                                </p:cTn>
                              </p:par>
                            </p:childTnLst>
                          </p:cTn>
                        </p:par>
                        <p:par>
                          <p:cTn id="96" fill="hold">
                            <p:stCondLst>
                              <p:cond delay="11000"/>
                            </p:stCondLst>
                            <p:childTnLst>
                              <p:par>
                                <p:cTn id="97" presetID="10" presetClass="entr" presetSubtype="0" fill="hold"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2000"/>
                                        <p:tgtEl>
                                          <p:spTgt spid="24"/>
                                        </p:tgtEl>
                                      </p:cBhvr>
                                    </p:animEffect>
                                  </p:childTnLst>
                                </p:cTn>
                              </p:par>
                            </p:childTnLst>
                          </p:cTn>
                        </p:par>
                        <p:par>
                          <p:cTn id="100" fill="hold">
                            <p:stCondLst>
                              <p:cond delay="13000"/>
                            </p:stCondLst>
                            <p:childTnLst>
                              <p:par>
                                <p:cTn id="101" presetID="6" presetClass="emph" presetSubtype="0" fill="hold" nodeType="afterEffect">
                                  <p:stCondLst>
                                    <p:cond delay="0"/>
                                  </p:stCondLst>
                                  <p:childTnLst>
                                    <p:animScale>
                                      <p:cBhvr>
                                        <p:cTn id="102"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dirty="0"/>
          </a:p>
        </p:txBody>
      </p:sp>
      <p:pic>
        <p:nvPicPr>
          <p:cNvPr id="4" name="Content Placeholder 3" descr="site.jpg"/>
          <p:cNvPicPr>
            <a:picLocks noChangeAspect="1"/>
          </p:cNvPicPr>
          <p:nvPr/>
        </p:nvPicPr>
        <p:blipFill>
          <a:blip r:embed="rId3" cstate="print"/>
          <a:stretch>
            <a:fillRect/>
          </a:stretch>
        </p:blipFill>
        <p:spPr>
          <a:xfrm>
            <a:off x="0" y="0"/>
            <a:ext cx="9144000" cy="6858000"/>
          </a:xfrm>
          <a:prstGeom prst="rect">
            <a:avLst/>
          </a:prstGeom>
        </p:spPr>
      </p:pic>
      <p:sp>
        <p:nvSpPr>
          <p:cNvPr id="6" name="Action Button: Custom 5">
            <a:hlinkClick r:id="" action="ppaction://hlinkshowjump?jump=nextslide" highlightClick="1"/>
          </p:cNvPr>
          <p:cNvSpPr/>
          <p:nvPr/>
        </p:nvSpPr>
        <p:spPr>
          <a:xfrm>
            <a:off x="1219200" y="1174532"/>
            <a:ext cx="1116000" cy="1008000"/>
          </a:xfrm>
          <a:prstGeom prst="actionButtonBlank">
            <a:avLst/>
          </a:prstGeom>
          <a:gradFill flip="none" rotWithShape="1">
            <a:gsLst>
              <a:gs pos="0">
                <a:srgbClr val="FF0000">
                  <a:alpha val="44000"/>
                </a:srgbClr>
              </a:gs>
              <a:gs pos="29000">
                <a:srgbClr val="CC0000">
                  <a:tint val="44500"/>
                  <a:satMod val="160000"/>
                </a:srgbClr>
              </a:gs>
              <a:gs pos="100000">
                <a:srgbClr val="FF0000"/>
              </a:gs>
            </a:gsLst>
            <a:lin ang="54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t>ثبت شکایت</a:t>
            </a:r>
            <a:endParaRPr lang="en-US" sz="2000" dirty="0"/>
          </a:p>
        </p:txBody>
      </p:sp>
      <p:sp>
        <p:nvSpPr>
          <p:cNvPr id="7" name="Rectangle 6"/>
          <p:cNvSpPr/>
          <p:nvPr/>
        </p:nvSpPr>
        <p:spPr>
          <a:xfrm>
            <a:off x="457200" y="54858"/>
            <a:ext cx="3657600" cy="63094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500" b="1" dirty="0" smtClean="0">
                <a:ln w="11430">
                  <a:solidFill>
                    <a:schemeClr val="tx1"/>
                  </a:solidFill>
                </a:ln>
                <a:solidFill>
                  <a:sysClr val="windowText" lastClr="000000"/>
                </a:solidFill>
                <a:effectLst>
                  <a:outerShdw blurRad="50800" dist="39000" dir="5460000" algn="tl">
                    <a:srgbClr val="000000">
                      <a:alpha val="38000"/>
                    </a:srgbClr>
                  </a:outerShdw>
                </a:effectLst>
              </a:rPr>
              <a:t>Cyberpolice.ir</a:t>
            </a:r>
            <a:endParaRPr lang="en-US" sz="3500" b="1" cap="none" spc="0" dirty="0">
              <a:ln w="11430">
                <a:solidFill>
                  <a:schemeClr val="tx1"/>
                </a:solidFill>
              </a:ln>
              <a:solidFill>
                <a:sysClr val="windowText" lastClr="00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228" fill="hold">
                                          <p:stCondLst>
                                            <p:cond delay="0"/>
                                          </p:stCondLst>
                                        </p:cTn>
                                        <p:tgtEl>
                                          <p:spTgt spid="7"/>
                                        </p:tgtEl>
                                        <p:attrNameLst>
                                          <p:attrName>style.rotation</p:attrName>
                                        </p:attrNameLst>
                                      </p:cBhvr>
                                      <p:to>
                                        <p:strVal val="-45.0"/>
                                      </p:to>
                                    </p:set>
                                    <p:anim calcmode="lin" valueType="num">
                                      <p:cBhvr>
                                        <p:cTn id="8"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cyberpolice.ir/sites/default/files/imagecache/150_120/news/internet-cafe-cup-hallmark.jpg"/>
          <p:cNvPicPr/>
          <p:nvPr/>
        </p:nvPicPr>
        <p:blipFill>
          <a:blip r:embed="rId3">
            <a:extLst>
              <a:ext uri="{28A0092B-C50C-407E-A947-70E740481C1C}">
                <a14:useLocalDpi xmlns:a14="http://schemas.microsoft.com/office/drawing/2010/main" val="0"/>
              </a:ext>
            </a:extLst>
          </a:blip>
          <a:srcRect/>
          <a:stretch>
            <a:fillRect/>
          </a:stretch>
        </p:blipFill>
        <p:spPr bwMode="auto">
          <a:xfrm>
            <a:off x="2895599" y="2362200"/>
            <a:ext cx="3200399" cy="2667000"/>
          </a:xfrm>
          <a:prstGeom prst="rect">
            <a:avLst/>
          </a:prstGeom>
          <a:noFill/>
          <a:ln>
            <a:noFill/>
          </a:ln>
        </p:spPr>
      </p:pic>
      <p:sp>
        <p:nvSpPr>
          <p:cNvPr id="2" name="TextBox 1"/>
          <p:cNvSpPr txBox="1"/>
          <p:nvPr/>
        </p:nvSpPr>
        <p:spPr>
          <a:xfrm>
            <a:off x="1752600" y="838200"/>
            <a:ext cx="4876800" cy="461665"/>
          </a:xfrm>
          <a:prstGeom prst="rect">
            <a:avLst/>
          </a:prstGeom>
          <a:noFill/>
        </p:spPr>
        <p:txBody>
          <a:bodyPr wrap="square" rtlCol="1">
            <a:spAutoFit/>
          </a:bodyPr>
          <a:lstStyle/>
          <a:p>
            <a:pPr algn="r" rtl="1"/>
            <a:r>
              <a:rPr lang="fa-IR" sz="2000" dirty="0" smtClean="0"/>
              <a:t> </a:t>
            </a:r>
            <a:r>
              <a:rPr lang="fa-IR" sz="2400" dirty="0" smtClean="0"/>
              <a:t>فنجانی که به اینترنت متصل میشود</a:t>
            </a:r>
            <a:endParaRPr lang="fa-IR" sz="2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 0 L 0.125 0 C 0.181 0 0.25 0.069 0.25 0.125 L 0.25 0.25 E" pathEditMode="relative" ptsTypes="">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6" presetClass="exit" presetSubtype="0" fill="hold" grpId="0" nodeType="clickEffect">
                                  <p:stCondLst>
                                    <p:cond delay="0"/>
                                  </p:stCondLst>
                                  <p:childTnLst>
                                    <p:animEffect transition="out" filter="wipe(down)">
                                      <p:cBhvr>
                                        <p:cTn id="10" dur="180" accel="50000">
                                          <p:stCondLst>
                                            <p:cond delay="1820"/>
                                          </p:stCondLst>
                                        </p:cTn>
                                        <p:tgtEl>
                                          <p:spTgt spid="2"/>
                                        </p:tgtEl>
                                      </p:cBhvr>
                                    </p:animEffect>
                                    <p:anim calcmode="lin" valueType="num">
                                      <p:cBhvr>
                                        <p:cTn id="11"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12"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13"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8" dur="26">
                                          <p:stCondLst>
                                            <p:cond delay="620"/>
                                          </p:stCondLst>
                                        </p:cTn>
                                        <p:tgtEl>
                                          <p:spTgt spid="2"/>
                                        </p:tgtEl>
                                      </p:cBhvr>
                                      <p:to x="100000" y="60000"/>
                                    </p:animScale>
                                    <p:animScale>
                                      <p:cBhvr>
                                        <p:cTn id="19" dur="166" decel="50000">
                                          <p:stCondLst>
                                            <p:cond delay="64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set>
                                      <p:cBhvr>
                                        <p:cTn id="26" dur="1" fill="hold">
                                          <p:stCondLst>
                                            <p:cond delay="19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6" presetClass="exit" presetSubtype="0" fill="hold" nodeType="clickEffect">
                                  <p:stCondLst>
                                    <p:cond delay="0"/>
                                  </p:stCondLst>
                                  <p:childTnLst>
                                    <p:animEffect transition="out" filter="wipe(down)">
                                      <p:cBhvr>
                                        <p:cTn id="30" dur="180" accel="50000">
                                          <p:stCondLst>
                                            <p:cond delay="1820"/>
                                          </p:stCondLst>
                                        </p:cTn>
                                        <p:tgtEl>
                                          <p:spTgt spid="8"/>
                                        </p:tgtEl>
                                      </p:cBhvr>
                                    </p:animEffect>
                                    <p:anim calcmode="lin" valueType="num">
                                      <p:cBhvr>
                                        <p:cTn id="31"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32"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33"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7"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38" dur="26">
                                          <p:stCondLst>
                                            <p:cond delay="620"/>
                                          </p:stCondLst>
                                        </p:cTn>
                                        <p:tgtEl>
                                          <p:spTgt spid="8"/>
                                        </p:tgtEl>
                                      </p:cBhvr>
                                      <p:to x="100000" y="60000"/>
                                    </p:animScale>
                                    <p:animScale>
                                      <p:cBhvr>
                                        <p:cTn id="39" dur="166" decel="50000">
                                          <p:stCondLst>
                                            <p:cond delay="64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set>
                                      <p:cBhvr>
                                        <p:cTn id="46"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6000"/>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304800" y="2057400"/>
            <a:ext cx="8305800" cy="1477328"/>
          </a:xfrm>
          <a:prstGeom prst="rect">
            <a:avLst/>
          </a:prstGeom>
          <a:noFill/>
        </p:spPr>
        <p:txBody>
          <a:bodyPr wrap="square" rtlCol="1">
            <a:spAutoFit/>
          </a:bodyPr>
          <a:lstStyle/>
          <a:p>
            <a:pPr marL="342900" lvl="0" indent="-342900" rtl="1">
              <a:buFont typeface="+mj-lt"/>
              <a:buAutoNum type="arabicPeriod"/>
            </a:pPr>
            <a:r>
              <a:rPr lang="fa-IR" b="1" dirty="0" smtClean="0"/>
              <a:t>روزنامه رسمي جمهوري اسلامي ايران، شماره16306/121 ، ۱۳۸۸/۴</a:t>
            </a:r>
          </a:p>
          <a:p>
            <a:pPr marL="342900" lvl="0" indent="-342900" rtl="1">
              <a:buFont typeface="+mj-lt"/>
              <a:buAutoNum type="arabicPeriod"/>
            </a:pPr>
            <a:endParaRPr lang="en-US" dirty="0" smtClean="0"/>
          </a:p>
          <a:p>
            <a:pPr marL="342900" lvl="0" indent="-342900">
              <a:buFont typeface="+mj-lt"/>
              <a:buAutoNum type="arabicPeriod"/>
            </a:pPr>
            <a:r>
              <a:rPr lang="en-US" b="1" dirty="0" smtClean="0">
                <a:hlinkClick r:id="rId4"/>
              </a:rPr>
              <a:t>WWW.Cyberpolice.ir</a:t>
            </a:r>
            <a:endParaRPr lang="en-US" dirty="0" smtClean="0"/>
          </a:p>
          <a:p>
            <a:pPr marL="342900" lvl="0" indent="-342900">
              <a:buFont typeface="+mj-lt"/>
              <a:buAutoNum type="arabicPeriod"/>
            </a:pPr>
            <a:r>
              <a:rPr lang="en-US" b="1" dirty="0" smtClean="0"/>
              <a:t>WWW.wikipedia.org</a:t>
            </a:r>
            <a:endParaRPr lang="en-US" dirty="0" smtClean="0"/>
          </a:p>
          <a:p>
            <a:pPr marL="342900" indent="-342900">
              <a:buFont typeface="+mj-lt"/>
              <a:buAutoNum type="arabicPeriod"/>
            </a:pPr>
            <a:endParaRPr lang="fa-IR" dirty="0"/>
          </a:p>
        </p:txBody>
      </p:sp>
      <p:sp>
        <p:nvSpPr>
          <p:cNvPr id="11" name="Title 2"/>
          <p:cNvSpPr>
            <a:spLocks noGrp="1"/>
          </p:cNvSpPr>
          <p:nvPr>
            <p:ph type="ctrTitle"/>
          </p:nvPr>
        </p:nvSpPr>
        <p:spPr>
          <a:xfrm>
            <a:off x="1784425" y="457200"/>
            <a:ext cx="5575151" cy="990600"/>
          </a:xfrm>
        </p:spPr>
        <p:txBody>
          <a:bodyPr/>
          <a:lstStyle/>
          <a:p>
            <a:pPr algn="ctr" rtl="1">
              <a:buNone/>
            </a:pPr>
            <a:r>
              <a:rPr lang="fa-IR" sz="4000" dirty="0" smtClean="0">
                <a:cs typeface="2  Homa" pitchFamily="2" charset="-78"/>
              </a:rPr>
              <a:t>منابع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1000"/>
            <a:lum/>
          </a:blip>
          <a:srcRect/>
          <a:stretch>
            <a:fillRect l="-8000" r="-8000"/>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457200" y="762000"/>
            <a:ext cx="8229600" cy="3733800"/>
          </a:xfrm>
          <a:prstGeom prst="rect">
            <a:avLst/>
          </a:prstGeom>
        </p:spPr>
        <p:txBody>
          <a:bodyPr vert="horz" lIns="91440" tIns="45720" rIns="91440" bIns="45720" rtlCol="0">
            <a:normAutofit/>
          </a:bodyPr>
          <a:lstStyle/>
          <a:p>
            <a:pPr marL="0" marR="0" lvl="0" indent="0" algn="just" defTabSz="914400" rtl="1" eaLnBrk="1" fontAlgn="auto" latinLnBrk="0" hangingPunct="1">
              <a:lnSpc>
                <a:spcPct val="150000"/>
              </a:lnSpc>
              <a:spcBef>
                <a:spcPts val="0"/>
              </a:spcBef>
              <a:spcAft>
                <a:spcPts val="300"/>
              </a:spcAft>
              <a:buClr>
                <a:schemeClr val="accent6">
                  <a:lumMod val="75000"/>
                </a:schemeClr>
              </a:buClr>
              <a:buSzPct val="130000"/>
              <a:buFont typeface="Georgia" pitchFamily="18" charset="0"/>
              <a:buNone/>
              <a:tabLst/>
              <a:defRPr/>
            </a:pPr>
            <a:r>
              <a:rPr kumimoji="0" lang="fa-IR" sz="2500" b="1" i="0" u="none" strike="noStrike" kern="1200" cap="none" spc="0" normalizeH="0" baseline="0" noProof="0" dirty="0" smtClean="0">
                <a:ln>
                  <a:noFill/>
                </a:ln>
                <a:effectLst/>
                <a:uLnTx/>
                <a:uFillTx/>
                <a:cs typeface="2  Homa" pitchFamily="2" charset="-78"/>
              </a:rPr>
              <a:t>رایانه، اینترنت و تمامی ابزارهای مبتنی بر فنّاوری اطّلاعات و ارتباطات، در ابتدا و در ذهن و تصمیم مبدعان و مخترعان آن، صرفاً با هدف خدمت به نوع بشر و ساده‌سازی و افزایش کیفیت زندگی انسان، طرّاحی و تولید شدند. امّا در عمل تبدیل به چاقوی دولبه‌ی گشتند که سعادت و شقاوت را هم‌زمان با هم به ارمغان می‌آورند و شهروند امروز دهکده‌ی دیجیتالی جهانی را در برابر یک انتخاب و یک سؤال بزرگ قرار داده‌است که</a:t>
            </a:r>
            <a:r>
              <a:rPr kumimoji="0" lang="en-US" sz="2500" b="1" i="0" u="none" strike="noStrike" kern="1200" cap="none" spc="0" normalizeH="0" baseline="0" noProof="0" dirty="0" smtClean="0">
                <a:ln>
                  <a:noFill/>
                </a:ln>
                <a:effectLst/>
                <a:uLnTx/>
                <a:uFillTx/>
                <a:cs typeface="2  Homa" pitchFamily="2" charset="-78"/>
              </a:rPr>
              <a:t>:</a:t>
            </a:r>
            <a:r>
              <a:rPr kumimoji="0" lang="fa-IR" sz="2500" b="1" i="0" u="none" strike="noStrike" kern="1200" cap="none" spc="0" normalizeH="0" baseline="0" noProof="0" dirty="0" smtClean="0">
                <a:ln>
                  <a:noFill/>
                </a:ln>
                <a:effectLst/>
                <a:uLnTx/>
                <a:uFillTx/>
                <a:cs typeface="2  Homa" pitchFamily="2" charset="-78"/>
              </a:rPr>
              <a:t> </a:t>
            </a:r>
          </a:p>
          <a:p>
            <a:pPr marL="0" marR="0" lvl="0" indent="0" algn="just" defTabSz="914400" rtl="1" eaLnBrk="1" fontAlgn="auto" latinLnBrk="0" hangingPunct="1">
              <a:lnSpc>
                <a:spcPct val="150000"/>
              </a:lnSpc>
              <a:spcBef>
                <a:spcPts val="0"/>
              </a:spcBef>
              <a:spcAft>
                <a:spcPts val="300"/>
              </a:spcAft>
              <a:buClr>
                <a:schemeClr val="accent6">
                  <a:lumMod val="75000"/>
                </a:schemeClr>
              </a:buClr>
              <a:buSzPct val="130000"/>
              <a:buFont typeface="Georgia" pitchFamily="18" charset="0"/>
              <a:buNone/>
              <a:tabLst/>
              <a:defRPr/>
            </a:pPr>
            <a:endParaRPr kumimoji="0" lang="en-US" sz="2500" b="1" i="0" u="none" strike="noStrike" kern="1200" cap="none" spc="0" normalizeH="0" baseline="0" noProof="0" dirty="0" smtClean="0">
              <a:ln>
                <a:noFill/>
              </a:ln>
              <a:solidFill>
                <a:schemeClr val="tx2"/>
              </a:solidFill>
              <a:effectLst/>
              <a:uLnTx/>
              <a:uFillTx/>
              <a:cs typeface="2  Homa" pitchFamily="2" charset="-78"/>
            </a:endParaRPr>
          </a:p>
          <a:p>
            <a:pPr marL="0" marR="0" lvl="0" indent="0" algn="just" defTabSz="914400" rtl="1" eaLnBrk="1" fontAlgn="auto" latinLnBrk="0" hangingPunct="1">
              <a:lnSpc>
                <a:spcPct val="150000"/>
              </a:lnSpc>
              <a:spcBef>
                <a:spcPts val="0"/>
              </a:spcBef>
              <a:spcAft>
                <a:spcPts val="300"/>
              </a:spcAft>
              <a:buClr>
                <a:schemeClr val="accent6">
                  <a:lumMod val="75000"/>
                </a:schemeClr>
              </a:buClr>
              <a:buSzPct val="130000"/>
              <a:buFont typeface="Georgia" pitchFamily="18" charset="0"/>
              <a:buNone/>
              <a:tabLst/>
              <a:defRPr/>
            </a:pPr>
            <a:endParaRPr kumimoji="0" lang="en-US" sz="2500" b="0" i="0" u="none" strike="noStrike" kern="1200" cap="none" spc="0" normalizeH="0" baseline="0" noProof="0" dirty="0">
              <a:ln>
                <a:noFill/>
              </a:ln>
              <a:solidFill>
                <a:schemeClr val="tx2"/>
              </a:solidFill>
              <a:effectLst/>
              <a:uLnTx/>
              <a:uFillTx/>
              <a:cs typeface="2  Homa" pitchFamily="2" charset="-78"/>
            </a:endParaRPr>
          </a:p>
        </p:txBody>
      </p:sp>
      <p:grpSp>
        <p:nvGrpSpPr>
          <p:cNvPr id="8" name="Group 7"/>
          <p:cNvGrpSpPr/>
          <p:nvPr/>
        </p:nvGrpSpPr>
        <p:grpSpPr>
          <a:xfrm>
            <a:off x="381000" y="4724400"/>
            <a:ext cx="8382000" cy="2938522"/>
            <a:chOff x="381000" y="4724400"/>
            <a:chExt cx="8382000" cy="2938522"/>
          </a:xfrm>
        </p:grpSpPr>
        <p:sp>
          <p:nvSpPr>
            <p:cNvPr id="6" name="Rounded Rectangular Callout 5"/>
            <p:cNvSpPr/>
            <p:nvPr/>
          </p:nvSpPr>
          <p:spPr>
            <a:xfrm flipH="1" flipV="1">
              <a:off x="381000" y="4724400"/>
              <a:ext cx="8382000" cy="1752600"/>
            </a:xfrm>
            <a:prstGeom prst="wedgeRoundRectCallout">
              <a:avLst/>
            </a:prstGeom>
            <a:noFill/>
            <a:ln w="57150">
              <a:solidFill>
                <a:srgbClr val="13A4AB"/>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ln w="38100">
                  <a:solidFill>
                    <a:schemeClr val="tx1"/>
                  </a:solidFill>
                </a:ln>
              </a:endParaRPr>
            </a:p>
          </p:txBody>
        </p:sp>
        <p:sp>
          <p:nvSpPr>
            <p:cNvPr id="7" name="TextBox 6"/>
            <p:cNvSpPr txBox="1"/>
            <p:nvPr/>
          </p:nvSpPr>
          <p:spPr>
            <a:xfrm>
              <a:off x="419100" y="4800600"/>
              <a:ext cx="8305800" cy="2862322"/>
            </a:xfrm>
            <a:prstGeom prst="rect">
              <a:avLst/>
            </a:prstGeom>
            <a:noFill/>
          </p:spPr>
          <p:txBody>
            <a:bodyPr wrap="square" rtlCol="0">
              <a:spAutoFit/>
            </a:bodyPr>
            <a:lstStyle/>
            <a:p>
              <a:pPr algn="just" rtl="1">
                <a:lnSpc>
                  <a:spcPct val="150000"/>
                </a:lnSpc>
              </a:pPr>
              <a:r>
                <a:rPr lang="fa-IR" sz="3000" b="1" dirty="0" smtClean="0">
                  <a:cs typeface="B Jadid" pitchFamily="2" charset="-78"/>
                </a:rPr>
                <a:t>«آیا انسان نیازمند بازتعریف نیازها، خواسته‌ها، منافع و مضارّ خود در فضای به اصطلاح جدید مجازی است؟»</a:t>
              </a:r>
              <a:br>
                <a:rPr lang="fa-IR" sz="3000" b="1" dirty="0" smtClean="0">
                  <a:cs typeface="B Jadid" pitchFamily="2" charset="-78"/>
                </a:rPr>
              </a:br>
              <a:endParaRPr lang="en-US" sz="3000" dirty="0" smtClean="0">
                <a:cs typeface="B Jadid" pitchFamily="2" charset="-78"/>
              </a:endParaRPr>
            </a:p>
            <a:p>
              <a:pPr algn="just" rtl="1">
                <a:lnSpc>
                  <a:spcPct val="150000"/>
                </a:lnSpc>
              </a:pPr>
              <a:endParaRPr lang="en-US" sz="3000" dirty="0">
                <a:cs typeface="2  Jadid" pitchFamily="2" charset="-78"/>
              </a:endParaRPr>
            </a:p>
          </p:txBody>
        </p:sp>
      </p:grpSp>
      <p:pic>
        <p:nvPicPr>
          <p:cNvPr id="9" name="Picture 8" descr="1.png"/>
          <p:cNvPicPr>
            <a:picLocks noChangeAspect="1"/>
          </p:cNvPicPr>
          <p:nvPr/>
        </p:nvPicPr>
        <p:blipFill>
          <a:blip r:embed="rId4" cstate="print"/>
          <a:stretch>
            <a:fillRect/>
          </a:stretch>
        </p:blipFill>
        <p:spPr>
          <a:xfrm>
            <a:off x="26126" y="26126"/>
            <a:ext cx="596721" cy="749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5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Scale>
                                      <p:cBhvr>
                                        <p:cTn id="11" dur="2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2000" decel="50000" fill="hold">
                                          <p:stCondLst>
                                            <p:cond delay="0"/>
                                          </p:stCondLst>
                                        </p:cTn>
                                        <p:tgtEl>
                                          <p:spTgt spid="8"/>
                                        </p:tgtEl>
                                        <p:attrNameLst>
                                          <p:attrName>ppt_x</p:attrName>
                                          <p:attrName>ppt_y</p:attrName>
                                        </p:attrNameLst>
                                      </p:cBhvr>
                                    </p:animMotion>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2000"/>
            <a:lum/>
          </a:blip>
          <a:srcRect/>
          <a:stretch>
            <a:fillRect/>
          </a:stretch>
        </a:blipFill>
        <a:effectLst/>
      </p:bgPr>
    </p:bg>
    <p:spTree>
      <p:nvGrpSpPr>
        <p:cNvPr id="1" name=""/>
        <p:cNvGrpSpPr/>
        <p:nvPr/>
      </p:nvGrpSpPr>
      <p:grpSpPr>
        <a:xfrm>
          <a:off x="0" y="0"/>
          <a:ext cx="0" cy="0"/>
          <a:chOff x="0" y="0"/>
          <a:chExt cx="0" cy="0"/>
        </a:xfrm>
      </p:grpSpPr>
      <p:sp>
        <p:nvSpPr>
          <p:cNvPr id="4" name="Subtitle 2"/>
          <p:cNvSpPr>
            <a:spLocks noGrp="1"/>
          </p:cNvSpPr>
          <p:nvPr>
            <p:ph type="subTitle" idx="1"/>
          </p:nvPr>
        </p:nvSpPr>
        <p:spPr>
          <a:xfrm>
            <a:off x="419100" y="381000"/>
            <a:ext cx="8305800" cy="6096000"/>
          </a:xfrm>
        </p:spPr>
        <p:txBody>
          <a:bodyPr>
            <a:noAutofit/>
          </a:bodyPr>
          <a:lstStyle/>
          <a:p>
            <a:pPr algn="just" rtl="1">
              <a:lnSpc>
                <a:spcPct val="150000"/>
              </a:lnSpc>
              <a:spcBef>
                <a:spcPts val="0"/>
              </a:spcBef>
            </a:pPr>
            <a:r>
              <a:rPr lang="fa-IR" sz="2400" dirty="0" smtClean="0">
                <a:solidFill>
                  <a:schemeClr val="tx1"/>
                </a:solidFill>
                <a:cs typeface="2  Homa" pitchFamily="2" charset="-78"/>
              </a:rPr>
              <a:t>فنّاوری اطّلاعات و ارتباطات ضمن تأثیرگذاری بر تمامی جنبه‌ها و شؤون زندگی اجتماعی بشر، بر جرایم، تهدیدها و آسیب‌ها نیز تأثیر گذاشته است. بسیاری از جرایم قدیمی با استفاده از ابزارهای رایانه‌ای با سهولت، اثرگذاری و منافع بیشتر برای مجرمین از سوی آنان صورت می‌گیرند و حتّی دسته‌ی دیگری از جرایم که کاملاً جدید بوده و صرفاً اختصاص به فضای مجازی دارند نیز شکل گرفته و در قاموس مجرمین از منظر ارتکاب و در قاموس پلیس از منظر پی‌جویی و مقابله وارد شده‌اند.</a:t>
            </a:r>
            <a:endParaRPr lang="en-US" sz="2400" dirty="0" smtClean="0">
              <a:solidFill>
                <a:schemeClr val="tx1"/>
              </a:solidFill>
              <a:cs typeface="2  Homa" pitchFamily="2" charset="-78"/>
            </a:endParaRPr>
          </a:p>
          <a:p>
            <a:pPr algn="just" rtl="1">
              <a:lnSpc>
                <a:spcPct val="150000"/>
              </a:lnSpc>
              <a:spcBef>
                <a:spcPts val="0"/>
              </a:spcBef>
            </a:pPr>
            <a:endParaRPr lang="fa-IR" sz="100" dirty="0" smtClean="0">
              <a:solidFill>
                <a:schemeClr val="tx1"/>
              </a:solidFill>
              <a:cs typeface="2  Homa" pitchFamily="2" charset="-78"/>
            </a:endParaRPr>
          </a:p>
          <a:p>
            <a:pPr algn="just" rtl="1">
              <a:lnSpc>
                <a:spcPct val="150000"/>
              </a:lnSpc>
              <a:spcBef>
                <a:spcPts val="0"/>
              </a:spcBef>
            </a:pPr>
            <a:r>
              <a:rPr lang="fa-IR" sz="2400" dirty="0" smtClean="0">
                <a:solidFill>
                  <a:schemeClr val="tx1"/>
                </a:solidFill>
                <a:cs typeface="2  Homa" pitchFamily="2" charset="-78"/>
              </a:rPr>
              <a:t>بدین منظور پلیس فضای تولید و تبادل اطلاعات به عنوان ضابط قضایی و ناظم اصلی فضای مجازی جمهوری اسلامی ایران پا به عرصه وجود گذاشت تا با ایجاد امنیت و بر طرف ساختن موانع و مشکلات، فضای مناسبی جهت ارتقاء و پیشرفت کشور در حوزه فضای مجازی فراهم نماید.</a:t>
            </a:r>
            <a:endParaRPr lang="en-US" sz="2400" dirty="0" smtClean="0">
              <a:solidFill>
                <a:schemeClr val="tx1"/>
              </a:solidFill>
              <a:cs typeface="2  Homa" pitchFamily="2" charset="-78"/>
            </a:endParaRPr>
          </a:p>
          <a:p>
            <a:pPr algn="just" rtl="1"/>
            <a:endParaRPr lang="en-US" sz="2400" dirty="0">
              <a:solidFill>
                <a:schemeClr val="tx1"/>
              </a:solidFill>
            </a:endParaRPr>
          </a:p>
        </p:txBody>
      </p:sp>
      <p:pic>
        <p:nvPicPr>
          <p:cNvPr id="5" name="Picture 4" descr="1.png"/>
          <p:cNvPicPr>
            <a:picLocks noChangeAspect="1"/>
          </p:cNvPicPr>
          <p:nvPr/>
        </p:nvPicPr>
        <p:blipFill>
          <a:blip r:embed="rId4" cstate="print"/>
          <a:stretch>
            <a:fillRect/>
          </a:stretch>
        </p:blipFill>
        <p:spPr>
          <a:xfrm>
            <a:off x="26126" y="26126"/>
            <a:ext cx="596721" cy="749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a:effectLst/>
        </p:spPr>
        <p:txBody>
          <a:bodyPr vert="horz" lIns="91440" tIns="45720" rIns="91440" bIns="45720" rtlCol="0" anchor="t" anchorCtr="0">
            <a:noAutofit/>
          </a:bodyPr>
          <a:lstStyle/>
          <a:p>
            <a:pPr marL="640080" marR="0" lvl="0" indent="-457200" algn="ctr" defTabSz="914400" rtl="1" eaLnBrk="1" fontAlgn="auto" latinLnBrk="0" hangingPunct="1">
              <a:lnSpc>
                <a:spcPct val="100000"/>
              </a:lnSpc>
              <a:spcBef>
                <a:spcPct val="0"/>
              </a:spcBef>
              <a:spcAft>
                <a:spcPts val="0"/>
              </a:spcAft>
              <a:buClr>
                <a:schemeClr val="accent6">
                  <a:lumMod val="75000"/>
                </a:schemeClr>
              </a:buClr>
              <a:buSzPct val="128000"/>
              <a:tabLst/>
              <a:defRPr/>
            </a:pPr>
            <a:r>
              <a:rPr lang="fa-IR" sz="60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2  Homa" pitchFamily="2" charset="-78"/>
              </a:rPr>
              <a:t>تاریخچه پلیس فتا</a:t>
            </a:r>
            <a:endParaRPr kumimoji="0" lang="en-US" sz="60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2  Homa" pitchFamily="2" charset="-78"/>
            </a:endParaRPr>
          </a:p>
        </p:txBody>
      </p:sp>
      <p:sp>
        <p:nvSpPr>
          <p:cNvPr id="7" name="Content Placeholder 2"/>
          <p:cNvSpPr txBox="1">
            <a:spLocks/>
          </p:cNvSpPr>
          <p:nvPr/>
        </p:nvSpPr>
        <p:spPr>
          <a:xfrm>
            <a:off x="304800" y="1600200"/>
            <a:ext cx="8534400" cy="4953000"/>
          </a:xfrm>
          <a:prstGeom prst="rect">
            <a:avLst/>
          </a:prstGeom>
        </p:spPr>
        <p:txBody>
          <a:bodyPr vert="horz" lIns="91440" tIns="45720" rIns="91440" bIns="45720" rtlCol="0">
            <a:normAutofit fontScale="92500" lnSpcReduction="10000"/>
          </a:bodyPr>
          <a:lstStyle/>
          <a:p>
            <a:pPr marL="0" marR="0" lvl="0" indent="0" algn="just" defTabSz="914400" rtl="1" eaLnBrk="1" fontAlgn="auto" latinLnBrk="0" hangingPunct="1">
              <a:lnSpc>
                <a:spcPct val="150000"/>
              </a:lnSpc>
              <a:spcBef>
                <a:spcPct val="20000"/>
              </a:spcBef>
              <a:spcAft>
                <a:spcPts val="300"/>
              </a:spcAft>
              <a:buClr>
                <a:schemeClr val="bg2">
                  <a:lumMod val="50000"/>
                </a:schemeClr>
              </a:buClr>
              <a:buSzPct val="130000"/>
              <a:buFont typeface="Wingdings" pitchFamily="2" charset="2"/>
              <a:buChar char="×"/>
              <a:tabLst/>
              <a:defRPr/>
            </a:pPr>
            <a:r>
              <a:rPr lang="fa-IR" sz="2800" dirty="0" smtClean="0">
                <a:cs typeface="2  Homa" pitchFamily="2" charset="-78"/>
              </a:rPr>
              <a:t>با توجه به گسترش روزافزون جرایم رایانه ای در ایران، از سال 1381 تشکیل اداره کل جرایم رایانه ای در پلیس آگاهی ناجا این موضوع در دستور کار قرار گرفت.</a:t>
            </a:r>
          </a:p>
          <a:p>
            <a:pPr marL="0" marR="0" lvl="0" indent="0" algn="just" defTabSz="914400" rtl="1" eaLnBrk="1" fontAlgn="auto" latinLnBrk="0" hangingPunct="1">
              <a:lnSpc>
                <a:spcPct val="150000"/>
              </a:lnSpc>
              <a:spcBef>
                <a:spcPct val="20000"/>
              </a:spcBef>
              <a:spcAft>
                <a:spcPts val="300"/>
              </a:spcAft>
              <a:buClr>
                <a:schemeClr val="bg2">
                  <a:lumMod val="50000"/>
                </a:schemeClr>
              </a:buClr>
              <a:buSzPct val="130000"/>
              <a:buFont typeface="Wingdings" pitchFamily="2" charset="2"/>
              <a:buChar char="×"/>
              <a:tabLst/>
              <a:defRPr/>
            </a:pPr>
            <a:r>
              <a:rPr kumimoji="0" lang="fa-IR" sz="2500" b="0" i="0" u="none" strike="noStrike" kern="1200" cap="none" spc="0" normalizeH="0" baseline="0" noProof="0" dirty="0" smtClean="0">
                <a:ln>
                  <a:noFill/>
                </a:ln>
                <a:solidFill>
                  <a:schemeClr val="tx2"/>
                </a:solidFill>
                <a:effectLst/>
                <a:uLnTx/>
                <a:uFillTx/>
                <a:cs typeface="2  Homa" pitchFamily="2" charset="-78"/>
              </a:rPr>
              <a:t>همزمان با آن، به منظور ایجاد رویه قضایی مناسب،</a:t>
            </a:r>
            <a:r>
              <a:rPr kumimoji="0" lang="fa-IR" sz="2500" b="0" i="0" u="none" strike="noStrike" kern="1200" cap="none" spc="0" normalizeH="0" noProof="0" dirty="0" smtClean="0">
                <a:ln>
                  <a:noFill/>
                </a:ln>
                <a:solidFill>
                  <a:schemeClr val="tx2"/>
                </a:solidFill>
                <a:effectLst/>
                <a:uLnTx/>
                <a:uFillTx/>
                <a:cs typeface="2  Homa" pitchFamily="2" charset="-78"/>
              </a:rPr>
              <a:t> کمیته ای در قوه قضاییه تحت عنوان کمیته مبارزه با جرایم رایانه ای تشکیل شد.</a:t>
            </a:r>
          </a:p>
          <a:p>
            <a:pPr lvl="0" algn="just" rtl="1">
              <a:lnSpc>
                <a:spcPct val="150000"/>
              </a:lnSpc>
              <a:spcBef>
                <a:spcPct val="20000"/>
              </a:spcBef>
              <a:spcAft>
                <a:spcPts val="300"/>
              </a:spcAft>
              <a:buClr>
                <a:schemeClr val="bg2">
                  <a:lumMod val="50000"/>
                </a:schemeClr>
              </a:buClr>
              <a:buSzPct val="130000"/>
              <a:buFont typeface="Wingdings" pitchFamily="2" charset="2"/>
              <a:buChar char="×"/>
              <a:defRPr/>
            </a:pPr>
            <a:r>
              <a:rPr lang="fa-IR" sz="2500" dirty="0" smtClean="0">
                <a:solidFill>
                  <a:schemeClr val="tx2"/>
                </a:solidFill>
                <a:cs typeface="2  Homa" pitchFamily="2" charset="-78"/>
              </a:rPr>
              <a:t>تصویت قوانین تجارت الکترونیک در سال 1382.</a:t>
            </a:r>
          </a:p>
          <a:p>
            <a:pPr lvl="0" algn="just" rtl="1">
              <a:lnSpc>
                <a:spcPct val="150000"/>
              </a:lnSpc>
              <a:spcBef>
                <a:spcPct val="20000"/>
              </a:spcBef>
              <a:spcAft>
                <a:spcPts val="300"/>
              </a:spcAft>
              <a:buClr>
                <a:schemeClr val="bg2">
                  <a:lumMod val="50000"/>
                </a:schemeClr>
              </a:buClr>
              <a:buSzPct val="130000"/>
              <a:buFont typeface="Wingdings" pitchFamily="2" charset="2"/>
              <a:buChar char="×"/>
              <a:defRPr/>
            </a:pPr>
            <a:r>
              <a:rPr kumimoji="0" lang="fa-IR" sz="2500" b="0" i="0" u="none" strike="noStrike" kern="1200" cap="none" spc="0" normalizeH="0" baseline="0" noProof="0" dirty="0" smtClean="0">
                <a:ln>
                  <a:noFill/>
                </a:ln>
                <a:solidFill>
                  <a:schemeClr val="tx2"/>
                </a:solidFill>
                <a:effectLst/>
                <a:uLnTx/>
                <a:uFillTx/>
                <a:cs typeface="2  Homa" pitchFamily="2" charset="-78"/>
              </a:rPr>
              <a:t>در</a:t>
            </a:r>
            <a:r>
              <a:rPr kumimoji="0" lang="fa-IR" sz="2500" b="0" i="0" u="none" strike="noStrike" kern="1200" cap="none" spc="0" normalizeH="0" noProof="0" dirty="0" smtClean="0">
                <a:ln>
                  <a:noFill/>
                </a:ln>
                <a:solidFill>
                  <a:schemeClr val="tx2"/>
                </a:solidFill>
                <a:effectLst/>
                <a:uLnTx/>
                <a:uFillTx/>
                <a:cs typeface="2  Homa" pitchFamily="2" charset="-78"/>
              </a:rPr>
              <a:t> اواخر 1388 به پایه گذاری پلیس فتا پرداختند.</a:t>
            </a:r>
          </a:p>
          <a:p>
            <a:pPr lvl="0" algn="just" rtl="1">
              <a:lnSpc>
                <a:spcPct val="150000"/>
              </a:lnSpc>
              <a:spcBef>
                <a:spcPct val="20000"/>
              </a:spcBef>
              <a:spcAft>
                <a:spcPts val="300"/>
              </a:spcAft>
              <a:buClr>
                <a:schemeClr val="bg2">
                  <a:lumMod val="50000"/>
                </a:schemeClr>
              </a:buClr>
              <a:buSzPct val="130000"/>
              <a:buFont typeface="Wingdings" pitchFamily="2" charset="2"/>
              <a:buChar char="×"/>
              <a:defRPr/>
            </a:pPr>
            <a:r>
              <a:rPr lang="fa-IR" sz="2500" baseline="0" dirty="0" smtClean="0">
                <a:solidFill>
                  <a:schemeClr val="tx2"/>
                </a:solidFill>
                <a:cs typeface="2  Homa" pitchFamily="2" charset="-78"/>
              </a:rPr>
              <a:t>در</a:t>
            </a:r>
            <a:r>
              <a:rPr lang="fa-IR" sz="2500" dirty="0" smtClean="0">
                <a:solidFill>
                  <a:schemeClr val="tx2"/>
                </a:solidFill>
                <a:cs typeface="2  Homa" pitchFamily="2" charset="-78"/>
              </a:rPr>
              <a:t> نهایت در سوم بهمن ماه 1389 پلیس تخصصی فتا تأسیس و راه اندازی شد.</a:t>
            </a:r>
            <a:endParaRPr kumimoji="0" lang="fa-IR" sz="2500" b="0" i="0" u="none" strike="noStrike" kern="1200" cap="none" spc="0" normalizeH="0" baseline="0" noProof="0" dirty="0" smtClean="0">
              <a:ln>
                <a:noFill/>
              </a:ln>
              <a:solidFill>
                <a:schemeClr val="tx2"/>
              </a:solidFill>
              <a:effectLst/>
              <a:uLnTx/>
              <a:uFillTx/>
              <a:cs typeface="2  Homa" pitchFamily="2" charset="-78"/>
            </a:endParaRPr>
          </a:p>
          <a:p>
            <a:pPr marL="0" marR="0" lvl="0" indent="0" algn="just" defTabSz="914400" rtl="1" eaLnBrk="1" fontAlgn="auto" latinLnBrk="0" hangingPunct="1">
              <a:lnSpc>
                <a:spcPct val="150000"/>
              </a:lnSpc>
              <a:spcBef>
                <a:spcPct val="20000"/>
              </a:spcBef>
              <a:spcAft>
                <a:spcPts val="300"/>
              </a:spcAft>
              <a:buClr>
                <a:schemeClr val="bg2">
                  <a:lumMod val="50000"/>
                </a:schemeClr>
              </a:buClr>
              <a:buSzPct val="130000"/>
              <a:buFont typeface="Wingdings" pitchFamily="2" charset="2"/>
              <a:buChar char="×"/>
              <a:tabLst/>
              <a:defRPr/>
            </a:pPr>
            <a:endParaRPr kumimoji="0" lang="en-US" sz="1100" b="0" i="0" u="none" strike="noStrike" kern="1200" cap="none" spc="0" normalizeH="0" baseline="-25000" noProof="0" dirty="0" smtClean="0">
              <a:ln>
                <a:solidFill>
                  <a:schemeClr val="bg2">
                    <a:lumMod val="50000"/>
                  </a:schemeClr>
                </a:solidFill>
              </a:ln>
              <a:solidFill>
                <a:schemeClr val="bg2">
                  <a:lumMod val="50000"/>
                </a:schemeClr>
              </a:solidFill>
              <a:effectLst/>
              <a:uLnTx/>
              <a:uFillTx/>
              <a:cs typeface="2  Homa" pitchFamily="2" charset="-78"/>
            </a:endParaRPr>
          </a:p>
        </p:txBody>
      </p:sp>
      <p:pic>
        <p:nvPicPr>
          <p:cNvPr id="10" name="Picture 9" descr="1.png"/>
          <p:cNvPicPr>
            <a:picLocks noChangeAspect="1"/>
          </p:cNvPicPr>
          <p:nvPr/>
        </p:nvPicPr>
        <p:blipFill>
          <a:blip r:embed="rId3" cstate="print"/>
          <a:stretch>
            <a:fillRect/>
          </a:stretch>
        </p:blipFill>
        <p:spPr>
          <a:xfrm>
            <a:off x="26126" y="26126"/>
            <a:ext cx="596721" cy="749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5"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3000"/>
                            </p:stCondLst>
                            <p:childTnLst>
                              <p:par>
                                <p:cTn id="16" presetID="15" presetClass="entr" presetSubtype="0" fill="hold"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4000"/>
                            </p:stCondLst>
                            <p:childTnLst>
                              <p:par>
                                <p:cTn id="23" presetID="15" presetClass="entr" presetSubtype="0"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p:cTn id="25"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5000"/>
                            </p:stCondLst>
                            <p:childTnLst>
                              <p:par>
                                <p:cTn id="30" presetID="15" presetClass="entr" presetSubtype="0" fill="hold" nodeType="after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p:cTn id="32"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6000"/>
                            </p:stCondLst>
                            <p:childTnLst>
                              <p:par>
                                <p:cTn id="37" presetID="15" presetClass="entr" presetSubtype="0" fill="hold" nodeType="after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a:effectLst/>
        </p:spPr>
        <p:txBody>
          <a:bodyPr vert="horz" lIns="91440" tIns="45720" rIns="91440" bIns="45720" rtlCol="0" anchor="t" anchorCtr="0">
            <a:noAutofit/>
          </a:bodyPr>
          <a:lstStyle/>
          <a:p>
            <a:pPr marL="640080" marR="0" lvl="0" indent="-457200" algn="ctr" defTabSz="914400" rtl="1" eaLnBrk="1" fontAlgn="auto" latinLnBrk="0" hangingPunct="1">
              <a:lnSpc>
                <a:spcPct val="100000"/>
              </a:lnSpc>
              <a:spcBef>
                <a:spcPct val="0"/>
              </a:spcBef>
              <a:spcAft>
                <a:spcPts val="0"/>
              </a:spcAft>
              <a:buClr>
                <a:schemeClr val="accent6">
                  <a:lumMod val="75000"/>
                </a:schemeClr>
              </a:buClr>
              <a:buSzPct val="128000"/>
              <a:tabLst/>
              <a:defRPr/>
            </a:pPr>
            <a:r>
              <a:rPr kumimoji="0" lang="fa-IR" sz="60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2  Homa" pitchFamily="2" charset="-78"/>
              </a:rPr>
              <a:t>جرایم رایانه ای</a:t>
            </a:r>
            <a:endParaRPr kumimoji="0" lang="en-US" sz="60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2  Homa" pitchFamily="2" charset="-78"/>
            </a:endParaRPr>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0" marR="0" lvl="0" indent="0" algn="r" defTabSz="914400" rtl="1"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fa-IR" sz="2800" b="0" i="0" u="none" strike="noStrike" kern="1200" cap="none" spc="0" normalizeH="0" baseline="0" noProof="0" dirty="0" smtClean="0">
                <a:ln>
                  <a:noFill/>
                </a:ln>
                <a:effectLst/>
                <a:uLnTx/>
                <a:uFillTx/>
                <a:cs typeface="2  Homa" pitchFamily="2" charset="-78"/>
              </a:rPr>
              <a:t>از سال 1960 میلادی تا کنون سه نسل از جرایم برشماری شده اند:</a:t>
            </a:r>
          </a:p>
          <a:p>
            <a:pPr marL="0" marR="0" lvl="0" indent="0" algn="r" defTabSz="914400" rtl="1"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endParaRPr kumimoji="0" lang="fa-IR" sz="2500" b="0" i="0" u="none" strike="noStrike" kern="1200" cap="none" spc="0" normalizeH="0" baseline="0" noProof="0" dirty="0" smtClean="0">
              <a:ln>
                <a:noFill/>
              </a:ln>
              <a:solidFill>
                <a:schemeClr val="tx2"/>
              </a:solidFill>
              <a:effectLst/>
              <a:uLnTx/>
              <a:uFillTx/>
              <a:cs typeface="2  Homa" pitchFamily="2" charset="-78"/>
            </a:endParaRPr>
          </a:p>
          <a:p>
            <a:pPr marL="0" marR="0" lvl="0" indent="0" algn="r" defTabSz="914400" rtl="1" eaLnBrk="1" fontAlgn="auto" latinLnBrk="0" hangingPunct="1">
              <a:lnSpc>
                <a:spcPct val="150000"/>
              </a:lnSpc>
              <a:spcBef>
                <a:spcPct val="20000"/>
              </a:spcBef>
              <a:spcAft>
                <a:spcPts val="300"/>
              </a:spcAft>
              <a:buClr>
                <a:schemeClr val="accent6">
                  <a:lumMod val="75000"/>
                </a:schemeClr>
              </a:buClr>
              <a:buSzPct val="130000"/>
              <a:buFont typeface="Georgia" pitchFamily="18" charset="0"/>
              <a:buNone/>
              <a:tabLst/>
              <a:defRPr/>
            </a:pPr>
            <a:endParaRPr kumimoji="0" lang="en-US" sz="1100" b="0" i="0" u="none" strike="noStrike" kern="1200" cap="none" spc="0" normalizeH="0" baseline="-25000" noProof="0" dirty="0" smtClean="0">
              <a:ln>
                <a:solidFill>
                  <a:schemeClr val="bg2">
                    <a:lumMod val="50000"/>
                  </a:schemeClr>
                </a:solidFill>
              </a:ln>
              <a:solidFill>
                <a:schemeClr val="bg2">
                  <a:lumMod val="50000"/>
                </a:schemeClr>
              </a:solidFill>
              <a:effectLst/>
              <a:uLnTx/>
              <a:uFillTx/>
              <a:cs typeface="2  Homa" pitchFamily="2" charset="-78"/>
            </a:endParaRPr>
          </a:p>
          <a:p>
            <a:pPr marL="0" marR="0" lvl="0" indent="0" algn="r" defTabSz="914400" rtl="1" eaLnBrk="1" fontAlgn="auto" latinLnBrk="0" hangingPunct="1">
              <a:lnSpc>
                <a:spcPct val="150000"/>
              </a:lnSpc>
              <a:spcBef>
                <a:spcPct val="20000"/>
              </a:spcBef>
              <a:spcAft>
                <a:spcPts val="300"/>
              </a:spcAft>
              <a:buClr>
                <a:schemeClr val="accent6">
                  <a:lumMod val="75000"/>
                </a:schemeClr>
              </a:buClr>
              <a:buSzPct val="130000"/>
              <a:buFont typeface="Georgia" pitchFamily="18" charset="0"/>
              <a:buNone/>
              <a:tabLst/>
              <a:defRPr/>
            </a:pPr>
            <a:r>
              <a:rPr kumimoji="0" lang="fa-IR" sz="4400" b="0" i="0" u="none" strike="noStrike" kern="1200" cap="none" spc="0" normalizeH="0" baseline="-25000" noProof="0" dirty="0" smtClean="0">
                <a:ln>
                  <a:solidFill>
                    <a:schemeClr val="bg2">
                      <a:lumMod val="50000"/>
                    </a:schemeClr>
                  </a:solidFill>
                </a:ln>
                <a:solidFill>
                  <a:schemeClr val="bg2">
                    <a:lumMod val="50000"/>
                  </a:schemeClr>
                </a:solidFill>
                <a:effectLst/>
                <a:uLnTx/>
                <a:uFillTx/>
                <a:cs typeface="2  Homa" pitchFamily="2" charset="-78"/>
              </a:rPr>
              <a:t>نسل اول: </a:t>
            </a:r>
            <a:r>
              <a:rPr kumimoji="0" lang="fa-IR" sz="4400" b="0" i="0" u="none" strike="noStrike" kern="1200" cap="none" spc="0" normalizeH="0" baseline="-25000" noProof="0" dirty="0" smtClean="0">
                <a:ln>
                  <a:noFill/>
                </a:ln>
                <a:solidFill>
                  <a:schemeClr val="tx2"/>
                </a:solidFill>
                <a:effectLst/>
                <a:uLnTx/>
                <a:uFillTx/>
                <a:cs typeface="2  Homa" pitchFamily="2" charset="-78"/>
              </a:rPr>
              <a:t>جرایم رایانه ای</a:t>
            </a:r>
          </a:p>
          <a:p>
            <a:pPr marL="0" marR="0" lvl="0" indent="0" algn="r" defTabSz="914400" rtl="1" eaLnBrk="1" fontAlgn="auto" latinLnBrk="0" hangingPunct="1">
              <a:lnSpc>
                <a:spcPct val="150000"/>
              </a:lnSpc>
              <a:spcBef>
                <a:spcPct val="20000"/>
              </a:spcBef>
              <a:spcAft>
                <a:spcPts val="300"/>
              </a:spcAft>
              <a:buClr>
                <a:schemeClr val="accent6">
                  <a:lumMod val="75000"/>
                </a:schemeClr>
              </a:buClr>
              <a:buSzPct val="130000"/>
              <a:buFont typeface="Georgia" pitchFamily="18" charset="0"/>
              <a:buNone/>
              <a:tabLst/>
              <a:defRPr/>
            </a:pPr>
            <a:r>
              <a:rPr kumimoji="0" lang="fa-IR" sz="4400" b="0" i="0" u="none" strike="noStrike" kern="1200" cap="none" spc="0" normalizeH="0" baseline="-25000" noProof="0" dirty="0" smtClean="0">
                <a:ln>
                  <a:solidFill>
                    <a:schemeClr val="bg2">
                      <a:lumMod val="50000"/>
                    </a:schemeClr>
                  </a:solidFill>
                </a:ln>
                <a:solidFill>
                  <a:schemeClr val="bg2">
                    <a:lumMod val="50000"/>
                  </a:schemeClr>
                </a:solidFill>
                <a:effectLst/>
                <a:uLnTx/>
                <a:uFillTx/>
                <a:cs typeface="2  Homa" pitchFamily="2" charset="-78"/>
              </a:rPr>
              <a:t>نسل دوم: </a:t>
            </a:r>
            <a:r>
              <a:rPr kumimoji="0" lang="fa-IR" sz="4400" b="0" i="0" u="none" strike="noStrike" kern="1200" cap="none" spc="0" normalizeH="0" baseline="-25000" noProof="0" dirty="0" smtClean="0">
                <a:ln>
                  <a:noFill/>
                </a:ln>
                <a:solidFill>
                  <a:schemeClr val="tx2"/>
                </a:solidFill>
                <a:effectLst/>
                <a:uLnTx/>
                <a:uFillTx/>
                <a:cs typeface="2  Homa" pitchFamily="2" charset="-78"/>
              </a:rPr>
              <a:t>جرایم علیه داده ها</a:t>
            </a:r>
          </a:p>
          <a:p>
            <a:pPr marL="0" marR="0" lvl="0" indent="0" algn="r" defTabSz="914400" rtl="1" eaLnBrk="1" fontAlgn="auto" latinLnBrk="0" hangingPunct="1">
              <a:lnSpc>
                <a:spcPct val="150000"/>
              </a:lnSpc>
              <a:spcBef>
                <a:spcPct val="20000"/>
              </a:spcBef>
              <a:spcAft>
                <a:spcPts val="300"/>
              </a:spcAft>
              <a:buClr>
                <a:schemeClr val="accent6">
                  <a:lumMod val="75000"/>
                </a:schemeClr>
              </a:buClr>
              <a:buSzPct val="130000"/>
              <a:buFont typeface="Georgia" pitchFamily="18" charset="0"/>
              <a:buNone/>
              <a:tabLst/>
              <a:defRPr/>
            </a:pPr>
            <a:r>
              <a:rPr kumimoji="0" lang="fa-IR" sz="4400" b="0" i="0" u="none" strike="noStrike" kern="1200" cap="none" spc="0" normalizeH="0" baseline="-25000" noProof="0" dirty="0" smtClean="0">
                <a:ln>
                  <a:solidFill>
                    <a:schemeClr val="bg2">
                      <a:lumMod val="50000"/>
                    </a:schemeClr>
                  </a:solidFill>
                </a:ln>
                <a:solidFill>
                  <a:schemeClr val="bg2">
                    <a:lumMod val="50000"/>
                  </a:schemeClr>
                </a:solidFill>
                <a:effectLst/>
                <a:uLnTx/>
                <a:uFillTx/>
                <a:cs typeface="2  Homa" pitchFamily="2" charset="-78"/>
              </a:rPr>
              <a:t>نسل سوم: </a:t>
            </a:r>
            <a:r>
              <a:rPr kumimoji="0" lang="fa-IR" sz="4400" b="0" i="0" u="none" strike="noStrike" kern="1200" cap="none" spc="0" normalizeH="0" baseline="-25000" noProof="0" dirty="0" smtClean="0">
                <a:ln>
                  <a:noFill/>
                </a:ln>
                <a:solidFill>
                  <a:schemeClr val="tx2"/>
                </a:solidFill>
                <a:effectLst/>
                <a:uLnTx/>
                <a:uFillTx/>
                <a:cs typeface="2  Homa" pitchFamily="2" charset="-78"/>
              </a:rPr>
              <a:t>جرایم سایبری</a:t>
            </a:r>
            <a:endParaRPr kumimoji="0" lang="en-US" sz="4400" b="0" i="0" u="none" strike="noStrike" kern="1200" cap="none" spc="0" normalizeH="0" baseline="-25000" noProof="0" dirty="0">
              <a:ln>
                <a:noFill/>
              </a:ln>
              <a:solidFill>
                <a:schemeClr val="tx2"/>
              </a:solidFill>
              <a:effectLst/>
              <a:uLnTx/>
              <a:uFillTx/>
              <a:cs typeface="2  Homa" pitchFamily="2" charset="-78"/>
            </a:endParaRPr>
          </a:p>
        </p:txBody>
      </p:sp>
      <p:pic>
        <p:nvPicPr>
          <p:cNvPr id="9" name="Picture 8" descr="2.png"/>
          <p:cNvPicPr>
            <a:picLocks noChangeAspect="1"/>
          </p:cNvPicPr>
          <p:nvPr/>
        </p:nvPicPr>
        <p:blipFill>
          <a:blip r:embed="rId3" cstate="print"/>
          <a:stretch>
            <a:fillRect/>
          </a:stretch>
        </p:blipFill>
        <p:spPr>
          <a:xfrm>
            <a:off x="762000" y="2616425"/>
            <a:ext cx="3527110" cy="2946175"/>
          </a:xfrm>
          <a:prstGeom prst="round2DiagRect">
            <a:avLst>
              <a:gd name="adj1" fmla="val 16667"/>
              <a:gd name="adj2" fmla="val 0"/>
            </a:avLst>
          </a:prstGeom>
          <a:ln w="88900" cap="sq">
            <a:solidFill>
              <a:schemeClr val="accent2">
                <a:lumMod val="40000"/>
                <a:lumOff val="60000"/>
              </a:schemeClr>
            </a:solidFill>
            <a:miter lim="800000"/>
          </a:ln>
          <a:effectLst>
            <a:innerShdw blurRad="63500" dist="50800" dir="10800000">
              <a:prstClr val="black">
                <a:alpha val="50000"/>
              </a:prstClr>
            </a:innerShdw>
          </a:effectLst>
        </p:spPr>
      </p:pic>
      <p:pic>
        <p:nvPicPr>
          <p:cNvPr id="10" name="Picture 9" descr="1.png"/>
          <p:cNvPicPr>
            <a:picLocks noChangeAspect="1"/>
          </p:cNvPicPr>
          <p:nvPr/>
        </p:nvPicPr>
        <p:blipFill>
          <a:blip r:embed="rId4" cstate="print"/>
          <a:stretch>
            <a:fillRect/>
          </a:stretch>
        </p:blipFill>
        <p:spPr>
          <a:xfrm>
            <a:off x="26126" y="26126"/>
            <a:ext cx="596721" cy="749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5"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3000"/>
                            </p:stCondLst>
                            <p:childTnLst>
                              <p:par>
                                <p:cTn id="16" presetID="26" presetClass="entr" presetSubtype="0" fill="hold" nodeType="after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down)">
                                      <p:cBhvr>
                                        <p:cTn id="18" dur="870">
                                          <p:stCondLst>
                                            <p:cond delay="0"/>
                                          </p:stCondLst>
                                        </p:cTn>
                                        <p:tgtEl>
                                          <p:spTgt spid="7">
                                            <p:txEl>
                                              <p:pRg st="3" end="3"/>
                                            </p:txEl>
                                          </p:spTgt>
                                        </p:tgtEl>
                                      </p:cBhvr>
                                    </p:animEffect>
                                    <p:anim calcmode="lin" valueType="num">
                                      <p:cBhvr>
                                        <p:cTn id="19" dur="2733"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20" dur="996"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21" dur="996" tmFilter="0, 0; 0.125,0.2665; 0.25,0.4; 0.375,0.465; 0.5,0.5;  0.625,0.535; 0.75,0.6; 0.875,0.7335; 1,1">
                                          <p:stCondLst>
                                            <p:cond delay="996"/>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22" dur="498" tmFilter="0, 0; 0.125,0.2665; 0.25,0.4; 0.375,0.465; 0.5,0.5;  0.625,0.535; 0.75,0.6; 0.875,0.7335; 1,1">
                                          <p:stCondLst>
                                            <p:cond delay="1986"/>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23" dur="246" tmFilter="0, 0; 0.125,0.2665; 0.25,0.4; 0.375,0.465; 0.5,0.5;  0.625,0.535; 0.75,0.6; 0.875,0.7335; 1,1">
                                          <p:stCondLst>
                                            <p:cond delay="2484"/>
                                          </p:stCondLst>
                                        </p:cTn>
                                        <p:tgtEl>
                                          <p:spTgt spid="7">
                                            <p:txEl>
                                              <p:pRg st="3" end="3"/>
                                            </p:txEl>
                                          </p:spTgt>
                                        </p:tgtEl>
                                        <p:attrNameLst>
                                          <p:attrName>ppt_y</p:attrName>
                                        </p:attrNameLst>
                                      </p:cBhvr>
                                      <p:tavLst>
                                        <p:tav tm="0" fmla="#ppt_y-sin(pi*$)/81">
                                          <p:val>
                                            <p:fltVal val="0"/>
                                          </p:val>
                                        </p:tav>
                                        <p:tav tm="100000">
                                          <p:val>
                                            <p:fltVal val="1"/>
                                          </p:val>
                                        </p:tav>
                                      </p:tavLst>
                                    </p:anim>
                                    <p:animScale>
                                      <p:cBhvr>
                                        <p:cTn id="24" dur="39">
                                          <p:stCondLst>
                                            <p:cond delay="975"/>
                                          </p:stCondLst>
                                        </p:cTn>
                                        <p:tgtEl>
                                          <p:spTgt spid="7">
                                            <p:txEl>
                                              <p:pRg st="3" end="3"/>
                                            </p:txEl>
                                          </p:spTgt>
                                        </p:tgtEl>
                                      </p:cBhvr>
                                      <p:to x="100000" y="60000"/>
                                    </p:animScale>
                                    <p:animScale>
                                      <p:cBhvr>
                                        <p:cTn id="25" dur="249" decel="50000">
                                          <p:stCondLst>
                                            <p:cond delay="1014"/>
                                          </p:stCondLst>
                                        </p:cTn>
                                        <p:tgtEl>
                                          <p:spTgt spid="7">
                                            <p:txEl>
                                              <p:pRg st="3" end="3"/>
                                            </p:txEl>
                                          </p:spTgt>
                                        </p:tgtEl>
                                      </p:cBhvr>
                                      <p:to x="100000" y="100000"/>
                                    </p:animScale>
                                    <p:animScale>
                                      <p:cBhvr>
                                        <p:cTn id="26" dur="39">
                                          <p:stCondLst>
                                            <p:cond delay="1968"/>
                                          </p:stCondLst>
                                        </p:cTn>
                                        <p:tgtEl>
                                          <p:spTgt spid="7">
                                            <p:txEl>
                                              <p:pRg st="3" end="3"/>
                                            </p:txEl>
                                          </p:spTgt>
                                        </p:tgtEl>
                                      </p:cBhvr>
                                      <p:to x="100000" y="80000"/>
                                    </p:animScale>
                                    <p:animScale>
                                      <p:cBhvr>
                                        <p:cTn id="27" dur="249" decel="50000">
                                          <p:stCondLst>
                                            <p:cond delay="2007"/>
                                          </p:stCondLst>
                                        </p:cTn>
                                        <p:tgtEl>
                                          <p:spTgt spid="7">
                                            <p:txEl>
                                              <p:pRg st="3" end="3"/>
                                            </p:txEl>
                                          </p:spTgt>
                                        </p:tgtEl>
                                      </p:cBhvr>
                                      <p:to x="100000" y="100000"/>
                                    </p:animScale>
                                    <p:animScale>
                                      <p:cBhvr>
                                        <p:cTn id="28" dur="39">
                                          <p:stCondLst>
                                            <p:cond delay="2463"/>
                                          </p:stCondLst>
                                        </p:cTn>
                                        <p:tgtEl>
                                          <p:spTgt spid="7">
                                            <p:txEl>
                                              <p:pRg st="3" end="3"/>
                                            </p:txEl>
                                          </p:spTgt>
                                        </p:tgtEl>
                                      </p:cBhvr>
                                      <p:to x="100000" y="90000"/>
                                    </p:animScale>
                                    <p:animScale>
                                      <p:cBhvr>
                                        <p:cTn id="29" dur="249" decel="50000">
                                          <p:stCondLst>
                                            <p:cond delay="2502"/>
                                          </p:stCondLst>
                                        </p:cTn>
                                        <p:tgtEl>
                                          <p:spTgt spid="7">
                                            <p:txEl>
                                              <p:pRg st="3" end="3"/>
                                            </p:txEl>
                                          </p:spTgt>
                                        </p:tgtEl>
                                      </p:cBhvr>
                                      <p:to x="100000" y="100000"/>
                                    </p:animScale>
                                    <p:animScale>
                                      <p:cBhvr>
                                        <p:cTn id="30" dur="39">
                                          <p:stCondLst>
                                            <p:cond delay="2712"/>
                                          </p:stCondLst>
                                        </p:cTn>
                                        <p:tgtEl>
                                          <p:spTgt spid="7">
                                            <p:txEl>
                                              <p:pRg st="3" end="3"/>
                                            </p:txEl>
                                          </p:spTgt>
                                        </p:tgtEl>
                                      </p:cBhvr>
                                      <p:to x="100000" y="95000"/>
                                    </p:animScale>
                                    <p:animScale>
                                      <p:cBhvr>
                                        <p:cTn id="31" dur="249" decel="50000">
                                          <p:stCondLst>
                                            <p:cond delay="2751"/>
                                          </p:stCondLst>
                                        </p:cTn>
                                        <p:tgtEl>
                                          <p:spTgt spid="7">
                                            <p:txEl>
                                              <p:pRg st="3" end="3"/>
                                            </p:txEl>
                                          </p:spTgt>
                                        </p:tgtEl>
                                      </p:cBhvr>
                                      <p:to x="100000" y="100000"/>
                                    </p:animScale>
                                  </p:childTnLst>
                                </p:cTn>
                              </p:par>
                            </p:childTnLst>
                          </p:cTn>
                        </p:par>
                        <p:par>
                          <p:cTn id="32" fill="hold">
                            <p:stCondLst>
                              <p:cond delay="6000"/>
                            </p:stCondLst>
                            <p:childTnLst>
                              <p:par>
                                <p:cTn id="33" presetID="26" presetClass="entr" presetSubtype="0" fill="hold" nodeType="after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wipe(down)">
                                      <p:cBhvr>
                                        <p:cTn id="35" dur="870">
                                          <p:stCondLst>
                                            <p:cond delay="0"/>
                                          </p:stCondLst>
                                        </p:cTn>
                                        <p:tgtEl>
                                          <p:spTgt spid="7">
                                            <p:txEl>
                                              <p:pRg st="4" end="4"/>
                                            </p:txEl>
                                          </p:spTgt>
                                        </p:tgtEl>
                                      </p:cBhvr>
                                    </p:animEffect>
                                    <p:anim calcmode="lin" valueType="num">
                                      <p:cBhvr>
                                        <p:cTn id="36" dur="2733"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37" dur="996"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38" dur="996" tmFilter="0, 0; 0.125,0.2665; 0.25,0.4; 0.375,0.465; 0.5,0.5;  0.625,0.535; 0.75,0.6; 0.875,0.7335; 1,1">
                                          <p:stCondLst>
                                            <p:cond delay="996"/>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39" dur="498" tmFilter="0, 0; 0.125,0.2665; 0.25,0.4; 0.375,0.465; 0.5,0.5;  0.625,0.535; 0.75,0.6; 0.875,0.7335; 1,1">
                                          <p:stCondLst>
                                            <p:cond delay="1986"/>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40" dur="246" tmFilter="0, 0; 0.125,0.2665; 0.25,0.4; 0.375,0.465; 0.5,0.5;  0.625,0.535; 0.75,0.6; 0.875,0.7335; 1,1">
                                          <p:stCondLst>
                                            <p:cond delay="2484"/>
                                          </p:stCondLst>
                                        </p:cTn>
                                        <p:tgtEl>
                                          <p:spTgt spid="7">
                                            <p:txEl>
                                              <p:pRg st="4" end="4"/>
                                            </p:txEl>
                                          </p:spTgt>
                                        </p:tgtEl>
                                        <p:attrNameLst>
                                          <p:attrName>ppt_y</p:attrName>
                                        </p:attrNameLst>
                                      </p:cBhvr>
                                      <p:tavLst>
                                        <p:tav tm="0" fmla="#ppt_y-sin(pi*$)/81">
                                          <p:val>
                                            <p:fltVal val="0"/>
                                          </p:val>
                                        </p:tav>
                                        <p:tav tm="100000">
                                          <p:val>
                                            <p:fltVal val="1"/>
                                          </p:val>
                                        </p:tav>
                                      </p:tavLst>
                                    </p:anim>
                                    <p:animScale>
                                      <p:cBhvr>
                                        <p:cTn id="41" dur="39">
                                          <p:stCondLst>
                                            <p:cond delay="975"/>
                                          </p:stCondLst>
                                        </p:cTn>
                                        <p:tgtEl>
                                          <p:spTgt spid="7">
                                            <p:txEl>
                                              <p:pRg st="4" end="4"/>
                                            </p:txEl>
                                          </p:spTgt>
                                        </p:tgtEl>
                                      </p:cBhvr>
                                      <p:to x="100000" y="60000"/>
                                    </p:animScale>
                                    <p:animScale>
                                      <p:cBhvr>
                                        <p:cTn id="42" dur="249" decel="50000">
                                          <p:stCondLst>
                                            <p:cond delay="1014"/>
                                          </p:stCondLst>
                                        </p:cTn>
                                        <p:tgtEl>
                                          <p:spTgt spid="7">
                                            <p:txEl>
                                              <p:pRg st="4" end="4"/>
                                            </p:txEl>
                                          </p:spTgt>
                                        </p:tgtEl>
                                      </p:cBhvr>
                                      <p:to x="100000" y="100000"/>
                                    </p:animScale>
                                    <p:animScale>
                                      <p:cBhvr>
                                        <p:cTn id="43" dur="39">
                                          <p:stCondLst>
                                            <p:cond delay="1968"/>
                                          </p:stCondLst>
                                        </p:cTn>
                                        <p:tgtEl>
                                          <p:spTgt spid="7">
                                            <p:txEl>
                                              <p:pRg st="4" end="4"/>
                                            </p:txEl>
                                          </p:spTgt>
                                        </p:tgtEl>
                                      </p:cBhvr>
                                      <p:to x="100000" y="80000"/>
                                    </p:animScale>
                                    <p:animScale>
                                      <p:cBhvr>
                                        <p:cTn id="44" dur="249" decel="50000">
                                          <p:stCondLst>
                                            <p:cond delay="2007"/>
                                          </p:stCondLst>
                                        </p:cTn>
                                        <p:tgtEl>
                                          <p:spTgt spid="7">
                                            <p:txEl>
                                              <p:pRg st="4" end="4"/>
                                            </p:txEl>
                                          </p:spTgt>
                                        </p:tgtEl>
                                      </p:cBhvr>
                                      <p:to x="100000" y="100000"/>
                                    </p:animScale>
                                    <p:animScale>
                                      <p:cBhvr>
                                        <p:cTn id="45" dur="39">
                                          <p:stCondLst>
                                            <p:cond delay="2463"/>
                                          </p:stCondLst>
                                        </p:cTn>
                                        <p:tgtEl>
                                          <p:spTgt spid="7">
                                            <p:txEl>
                                              <p:pRg st="4" end="4"/>
                                            </p:txEl>
                                          </p:spTgt>
                                        </p:tgtEl>
                                      </p:cBhvr>
                                      <p:to x="100000" y="90000"/>
                                    </p:animScale>
                                    <p:animScale>
                                      <p:cBhvr>
                                        <p:cTn id="46" dur="249" decel="50000">
                                          <p:stCondLst>
                                            <p:cond delay="2502"/>
                                          </p:stCondLst>
                                        </p:cTn>
                                        <p:tgtEl>
                                          <p:spTgt spid="7">
                                            <p:txEl>
                                              <p:pRg st="4" end="4"/>
                                            </p:txEl>
                                          </p:spTgt>
                                        </p:tgtEl>
                                      </p:cBhvr>
                                      <p:to x="100000" y="100000"/>
                                    </p:animScale>
                                    <p:animScale>
                                      <p:cBhvr>
                                        <p:cTn id="47" dur="39">
                                          <p:stCondLst>
                                            <p:cond delay="2712"/>
                                          </p:stCondLst>
                                        </p:cTn>
                                        <p:tgtEl>
                                          <p:spTgt spid="7">
                                            <p:txEl>
                                              <p:pRg st="4" end="4"/>
                                            </p:txEl>
                                          </p:spTgt>
                                        </p:tgtEl>
                                      </p:cBhvr>
                                      <p:to x="100000" y="95000"/>
                                    </p:animScale>
                                    <p:animScale>
                                      <p:cBhvr>
                                        <p:cTn id="48" dur="249" decel="50000">
                                          <p:stCondLst>
                                            <p:cond delay="2751"/>
                                          </p:stCondLst>
                                        </p:cTn>
                                        <p:tgtEl>
                                          <p:spTgt spid="7">
                                            <p:txEl>
                                              <p:pRg st="4" end="4"/>
                                            </p:txEl>
                                          </p:spTgt>
                                        </p:tgtEl>
                                      </p:cBhvr>
                                      <p:to x="100000" y="100000"/>
                                    </p:animScale>
                                  </p:childTnLst>
                                </p:cTn>
                              </p:par>
                            </p:childTnLst>
                          </p:cTn>
                        </p:par>
                        <p:par>
                          <p:cTn id="49" fill="hold">
                            <p:stCondLst>
                              <p:cond delay="9000"/>
                            </p:stCondLst>
                            <p:childTnLst>
                              <p:par>
                                <p:cTn id="50" presetID="26" presetClass="entr" presetSubtype="0" fill="hold" nodeType="after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wipe(down)">
                                      <p:cBhvr>
                                        <p:cTn id="52" dur="870">
                                          <p:stCondLst>
                                            <p:cond delay="0"/>
                                          </p:stCondLst>
                                        </p:cTn>
                                        <p:tgtEl>
                                          <p:spTgt spid="7">
                                            <p:txEl>
                                              <p:pRg st="5" end="5"/>
                                            </p:txEl>
                                          </p:spTgt>
                                        </p:tgtEl>
                                      </p:cBhvr>
                                    </p:animEffect>
                                    <p:anim calcmode="lin" valueType="num">
                                      <p:cBhvr>
                                        <p:cTn id="53" dur="2733" tmFilter="0,0; 0.14,0.36; 0.43,0.73; 0.71,0.91; 1.0,1.0">
                                          <p:stCondLst>
                                            <p:cond delay="0"/>
                                          </p:stCondLst>
                                        </p:cTn>
                                        <p:tgtEl>
                                          <p:spTgt spid="7">
                                            <p:txEl>
                                              <p:pRg st="5" end="5"/>
                                            </p:txEl>
                                          </p:spTgt>
                                        </p:tgtEl>
                                        <p:attrNameLst>
                                          <p:attrName>ppt_x</p:attrName>
                                        </p:attrNameLst>
                                      </p:cBhvr>
                                      <p:tavLst>
                                        <p:tav tm="0">
                                          <p:val>
                                            <p:strVal val="#ppt_x-0.25"/>
                                          </p:val>
                                        </p:tav>
                                        <p:tav tm="100000">
                                          <p:val>
                                            <p:strVal val="#ppt_x"/>
                                          </p:val>
                                        </p:tav>
                                      </p:tavLst>
                                    </p:anim>
                                    <p:anim calcmode="lin" valueType="num">
                                      <p:cBhvr>
                                        <p:cTn id="54" dur="996" tmFilter="0.0,0.0; 0.25,0.07; 0.50,0.2; 0.75,0.467; 1.0,1.0">
                                          <p:stCondLst>
                                            <p:cond delay="0"/>
                                          </p:stCondLst>
                                        </p:cTn>
                                        <p:tgtEl>
                                          <p:spTgt spid="7">
                                            <p:txEl>
                                              <p:pRg st="5" end="5"/>
                                            </p:txEl>
                                          </p:spTgt>
                                        </p:tgtEl>
                                        <p:attrNameLst>
                                          <p:attrName>ppt_y</p:attrName>
                                        </p:attrNameLst>
                                      </p:cBhvr>
                                      <p:tavLst>
                                        <p:tav tm="0" fmla="#ppt_y-sin(pi*$)/3">
                                          <p:val>
                                            <p:fltVal val="0.5"/>
                                          </p:val>
                                        </p:tav>
                                        <p:tav tm="100000">
                                          <p:val>
                                            <p:fltVal val="1"/>
                                          </p:val>
                                        </p:tav>
                                      </p:tavLst>
                                    </p:anim>
                                    <p:anim calcmode="lin" valueType="num">
                                      <p:cBhvr>
                                        <p:cTn id="55" dur="996" tmFilter="0, 0; 0.125,0.2665; 0.25,0.4; 0.375,0.465; 0.5,0.5;  0.625,0.535; 0.75,0.6; 0.875,0.7335; 1,1">
                                          <p:stCondLst>
                                            <p:cond delay="996"/>
                                          </p:stCondLst>
                                        </p:cTn>
                                        <p:tgtEl>
                                          <p:spTgt spid="7">
                                            <p:txEl>
                                              <p:pRg st="5" end="5"/>
                                            </p:txEl>
                                          </p:spTgt>
                                        </p:tgtEl>
                                        <p:attrNameLst>
                                          <p:attrName>ppt_y</p:attrName>
                                        </p:attrNameLst>
                                      </p:cBhvr>
                                      <p:tavLst>
                                        <p:tav tm="0" fmla="#ppt_y-sin(pi*$)/9">
                                          <p:val>
                                            <p:fltVal val="0"/>
                                          </p:val>
                                        </p:tav>
                                        <p:tav tm="100000">
                                          <p:val>
                                            <p:fltVal val="1"/>
                                          </p:val>
                                        </p:tav>
                                      </p:tavLst>
                                    </p:anim>
                                    <p:anim calcmode="lin" valueType="num">
                                      <p:cBhvr>
                                        <p:cTn id="56" dur="498" tmFilter="0, 0; 0.125,0.2665; 0.25,0.4; 0.375,0.465; 0.5,0.5;  0.625,0.535; 0.75,0.6; 0.875,0.7335; 1,1">
                                          <p:stCondLst>
                                            <p:cond delay="1986"/>
                                          </p:stCondLst>
                                        </p:cTn>
                                        <p:tgtEl>
                                          <p:spTgt spid="7">
                                            <p:txEl>
                                              <p:pRg st="5" end="5"/>
                                            </p:txEl>
                                          </p:spTgt>
                                        </p:tgtEl>
                                        <p:attrNameLst>
                                          <p:attrName>ppt_y</p:attrName>
                                        </p:attrNameLst>
                                      </p:cBhvr>
                                      <p:tavLst>
                                        <p:tav tm="0" fmla="#ppt_y-sin(pi*$)/27">
                                          <p:val>
                                            <p:fltVal val="0"/>
                                          </p:val>
                                        </p:tav>
                                        <p:tav tm="100000">
                                          <p:val>
                                            <p:fltVal val="1"/>
                                          </p:val>
                                        </p:tav>
                                      </p:tavLst>
                                    </p:anim>
                                    <p:anim calcmode="lin" valueType="num">
                                      <p:cBhvr>
                                        <p:cTn id="57" dur="246" tmFilter="0, 0; 0.125,0.2665; 0.25,0.4; 0.375,0.465; 0.5,0.5;  0.625,0.535; 0.75,0.6; 0.875,0.7335; 1,1">
                                          <p:stCondLst>
                                            <p:cond delay="2484"/>
                                          </p:stCondLst>
                                        </p:cTn>
                                        <p:tgtEl>
                                          <p:spTgt spid="7">
                                            <p:txEl>
                                              <p:pRg st="5" end="5"/>
                                            </p:txEl>
                                          </p:spTgt>
                                        </p:tgtEl>
                                        <p:attrNameLst>
                                          <p:attrName>ppt_y</p:attrName>
                                        </p:attrNameLst>
                                      </p:cBhvr>
                                      <p:tavLst>
                                        <p:tav tm="0" fmla="#ppt_y-sin(pi*$)/81">
                                          <p:val>
                                            <p:fltVal val="0"/>
                                          </p:val>
                                        </p:tav>
                                        <p:tav tm="100000">
                                          <p:val>
                                            <p:fltVal val="1"/>
                                          </p:val>
                                        </p:tav>
                                      </p:tavLst>
                                    </p:anim>
                                    <p:animScale>
                                      <p:cBhvr>
                                        <p:cTn id="58" dur="39">
                                          <p:stCondLst>
                                            <p:cond delay="975"/>
                                          </p:stCondLst>
                                        </p:cTn>
                                        <p:tgtEl>
                                          <p:spTgt spid="7">
                                            <p:txEl>
                                              <p:pRg st="5" end="5"/>
                                            </p:txEl>
                                          </p:spTgt>
                                        </p:tgtEl>
                                      </p:cBhvr>
                                      <p:to x="100000" y="60000"/>
                                    </p:animScale>
                                    <p:animScale>
                                      <p:cBhvr>
                                        <p:cTn id="59" dur="249" decel="50000">
                                          <p:stCondLst>
                                            <p:cond delay="1014"/>
                                          </p:stCondLst>
                                        </p:cTn>
                                        <p:tgtEl>
                                          <p:spTgt spid="7">
                                            <p:txEl>
                                              <p:pRg st="5" end="5"/>
                                            </p:txEl>
                                          </p:spTgt>
                                        </p:tgtEl>
                                      </p:cBhvr>
                                      <p:to x="100000" y="100000"/>
                                    </p:animScale>
                                    <p:animScale>
                                      <p:cBhvr>
                                        <p:cTn id="60" dur="39">
                                          <p:stCondLst>
                                            <p:cond delay="1968"/>
                                          </p:stCondLst>
                                        </p:cTn>
                                        <p:tgtEl>
                                          <p:spTgt spid="7">
                                            <p:txEl>
                                              <p:pRg st="5" end="5"/>
                                            </p:txEl>
                                          </p:spTgt>
                                        </p:tgtEl>
                                      </p:cBhvr>
                                      <p:to x="100000" y="80000"/>
                                    </p:animScale>
                                    <p:animScale>
                                      <p:cBhvr>
                                        <p:cTn id="61" dur="249" decel="50000">
                                          <p:stCondLst>
                                            <p:cond delay="2007"/>
                                          </p:stCondLst>
                                        </p:cTn>
                                        <p:tgtEl>
                                          <p:spTgt spid="7">
                                            <p:txEl>
                                              <p:pRg st="5" end="5"/>
                                            </p:txEl>
                                          </p:spTgt>
                                        </p:tgtEl>
                                      </p:cBhvr>
                                      <p:to x="100000" y="100000"/>
                                    </p:animScale>
                                    <p:animScale>
                                      <p:cBhvr>
                                        <p:cTn id="62" dur="39">
                                          <p:stCondLst>
                                            <p:cond delay="2463"/>
                                          </p:stCondLst>
                                        </p:cTn>
                                        <p:tgtEl>
                                          <p:spTgt spid="7">
                                            <p:txEl>
                                              <p:pRg st="5" end="5"/>
                                            </p:txEl>
                                          </p:spTgt>
                                        </p:tgtEl>
                                      </p:cBhvr>
                                      <p:to x="100000" y="90000"/>
                                    </p:animScale>
                                    <p:animScale>
                                      <p:cBhvr>
                                        <p:cTn id="63" dur="249" decel="50000">
                                          <p:stCondLst>
                                            <p:cond delay="2502"/>
                                          </p:stCondLst>
                                        </p:cTn>
                                        <p:tgtEl>
                                          <p:spTgt spid="7">
                                            <p:txEl>
                                              <p:pRg st="5" end="5"/>
                                            </p:txEl>
                                          </p:spTgt>
                                        </p:tgtEl>
                                      </p:cBhvr>
                                      <p:to x="100000" y="100000"/>
                                    </p:animScale>
                                    <p:animScale>
                                      <p:cBhvr>
                                        <p:cTn id="64" dur="39">
                                          <p:stCondLst>
                                            <p:cond delay="2712"/>
                                          </p:stCondLst>
                                        </p:cTn>
                                        <p:tgtEl>
                                          <p:spTgt spid="7">
                                            <p:txEl>
                                              <p:pRg st="5" end="5"/>
                                            </p:txEl>
                                          </p:spTgt>
                                        </p:tgtEl>
                                      </p:cBhvr>
                                      <p:to x="100000" y="95000"/>
                                    </p:animScale>
                                    <p:animScale>
                                      <p:cBhvr>
                                        <p:cTn id="65" dur="249" decel="50000">
                                          <p:stCondLst>
                                            <p:cond delay="2751"/>
                                          </p:stCondLst>
                                        </p:cTn>
                                        <p:tgtEl>
                                          <p:spTgt spid="7">
                                            <p:txEl>
                                              <p:pRg st="5" end="5"/>
                                            </p:txEl>
                                          </p:spTgt>
                                        </p:tgtEl>
                                      </p:cBhvr>
                                      <p:to x="100000" y="100000"/>
                                    </p:animScale>
                                  </p:childTnLst>
                                </p:cTn>
                              </p:par>
                            </p:childTnLst>
                          </p:cTn>
                        </p:par>
                        <p:par>
                          <p:cTn id="66" fill="hold">
                            <p:stCondLst>
                              <p:cond delay="12000"/>
                            </p:stCondLst>
                            <p:childTnLst>
                              <p:par>
                                <p:cTn id="67" presetID="10" presetClass="entr" presetSubtype="0"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81001"/>
            <a:ext cx="8534400" cy="990600"/>
          </a:xfrm>
        </p:spPr>
        <p:txBody>
          <a:bodyPr/>
          <a:lstStyle/>
          <a:p>
            <a:pPr algn="ctr" rtl="1">
              <a:buNone/>
            </a:pPr>
            <a:r>
              <a:rPr lang="fa-IR" dirty="0" smtClean="0">
                <a:cs typeface="2  Homa" pitchFamily="2" charset="-78"/>
              </a:rPr>
              <a:t>عوامل مؤثر در وقوع جرایم سایبری</a:t>
            </a:r>
            <a:endParaRPr lang="en-US" dirty="0">
              <a:cs typeface="2  Homa" pitchFamily="2" charset="-78"/>
            </a:endParaRPr>
          </a:p>
        </p:txBody>
      </p:sp>
      <p:pic>
        <p:nvPicPr>
          <p:cNvPr id="4" name="Picture 3" descr="online_password_363744041.jpg"/>
          <p:cNvPicPr>
            <a:picLocks noChangeAspect="1"/>
          </p:cNvPicPr>
          <p:nvPr/>
        </p:nvPicPr>
        <p:blipFill>
          <a:blip r:embed="rId3" cstate="print"/>
          <a:stretch>
            <a:fillRect/>
          </a:stretch>
        </p:blipFill>
        <p:spPr>
          <a:xfrm rot="20528880">
            <a:off x="681380" y="1932493"/>
            <a:ext cx="3048000" cy="2438400"/>
          </a:xfrm>
          <a:prstGeom prst="round2DiagRect">
            <a:avLst>
              <a:gd name="adj1" fmla="val 16667"/>
              <a:gd name="adj2" fmla="val 0"/>
            </a:avLst>
          </a:prstGeom>
          <a:ln w="88900" cap="sq">
            <a:solidFill>
              <a:schemeClr val="accent2">
                <a:lumMod val="40000"/>
                <a:lumOff val="60000"/>
              </a:schemeClr>
            </a:solidFill>
            <a:miter lim="800000"/>
          </a:ln>
          <a:effectLst>
            <a:outerShdw blurRad="254000" algn="tl" rotWithShape="0">
              <a:srgbClr val="000000">
                <a:alpha val="43000"/>
              </a:srgbClr>
            </a:outerShdw>
          </a:effectLst>
        </p:spPr>
      </p:pic>
      <p:pic>
        <p:nvPicPr>
          <p:cNvPr id="5" name="Picture 4" descr="3_1.jpg"/>
          <p:cNvPicPr>
            <a:picLocks noChangeAspect="1"/>
          </p:cNvPicPr>
          <p:nvPr/>
        </p:nvPicPr>
        <p:blipFill>
          <a:blip r:embed="rId4" cstate="print"/>
          <a:stretch>
            <a:fillRect/>
          </a:stretch>
        </p:blipFill>
        <p:spPr>
          <a:xfrm>
            <a:off x="685800" y="4267200"/>
            <a:ext cx="2286000" cy="1828800"/>
          </a:xfrm>
          <a:prstGeom prst="round2DiagRect">
            <a:avLst>
              <a:gd name="adj1" fmla="val 16667"/>
              <a:gd name="adj2" fmla="val 0"/>
            </a:avLst>
          </a:prstGeom>
          <a:ln w="88900" cap="sq">
            <a:solidFill>
              <a:schemeClr val="accent2">
                <a:lumMod val="40000"/>
                <a:lumOff val="60000"/>
              </a:schemeClr>
            </a:solidFill>
            <a:miter lim="800000"/>
          </a:ln>
          <a:effectLst>
            <a:outerShdw blurRad="254000" algn="tl" rotWithShape="0">
              <a:srgbClr val="000000">
                <a:alpha val="43000"/>
              </a:srgbClr>
            </a:outerShdw>
          </a:effectLst>
        </p:spPr>
      </p:pic>
      <p:sp>
        <p:nvSpPr>
          <p:cNvPr id="2" name="Subtitle 1"/>
          <p:cNvSpPr>
            <a:spLocks noGrp="1"/>
          </p:cNvSpPr>
          <p:nvPr>
            <p:ph type="subTitle" idx="1"/>
          </p:nvPr>
        </p:nvSpPr>
        <p:spPr>
          <a:xfrm>
            <a:off x="2667000" y="1447800"/>
            <a:ext cx="6172200" cy="5029200"/>
          </a:xfrm>
        </p:spPr>
        <p:txBody>
          <a:bodyPr>
            <a:noAutofit/>
          </a:bodyPr>
          <a:lstStyle/>
          <a:p>
            <a:pPr algn="r" rtl="1">
              <a:lnSpc>
                <a:spcPct val="200000"/>
              </a:lnSpc>
              <a:buClr>
                <a:schemeClr val="bg2">
                  <a:lumMod val="50000"/>
                </a:schemeClr>
              </a:buClr>
              <a:buFont typeface="Webdings" pitchFamily="18" charset="2"/>
              <a:buChar char=""/>
            </a:pPr>
            <a:r>
              <a:rPr lang="fa-IR" sz="2400" dirty="0" smtClean="0">
                <a:cs typeface="2  Homa" pitchFamily="2" charset="-78"/>
              </a:rPr>
              <a:t>سطح پایین آگاهی مردم و کاربران</a:t>
            </a:r>
          </a:p>
          <a:p>
            <a:pPr algn="r" rtl="1">
              <a:lnSpc>
                <a:spcPct val="200000"/>
              </a:lnSpc>
              <a:buClr>
                <a:schemeClr val="bg2">
                  <a:lumMod val="50000"/>
                </a:schemeClr>
              </a:buClr>
              <a:buFont typeface="Webdings" pitchFamily="18" charset="2"/>
              <a:buChar char=""/>
            </a:pPr>
            <a:r>
              <a:rPr lang="fa-IR" sz="2400" dirty="0" smtClean="0">
                <a:cs typeface="2  Homa" pitchFamily="2" charset="-78"/>
              </a:rPr>
              <a:t>مشکلات فرهنگی و اخلاقی کاربران</a:t>
            </a:r>
          </a:p>
          <a:p>
            <a:pPr algn="r" rtl="1">
              <a:lnSpc>
                <a:spcPct val="200000"/>
              </a:lnSpc>
              <a:buClr>
                <a:schemeClr val="bg2">
                  <a:lumMod val="50000"/>
                </a:schemeClr>
              </a:buClr>
              <a:buFont typeface="Webdings" pitchFamily="18" charset="2"/>
              <a:buChar char=""/>
            </a:pPr>
            <a:r>
              <a:rPr lang="fa-IR" sz="2400" dirty="0" smtClean="0">
                <a:cs typeface="2  Homa" pitchFamily="2" charset="-78"/>
              </a:rPr>
              <a:t>اشکالات ساختار فنی</a:t>
            </a:r>
          </a:p>
          <a:p>
            <a:pPr algn="r" rtl="1">
              <a:lnSpc>
                <a:spcPct val="200000"/>
              </a:lnSpc>
              <a:buClr>
                <a:schemeClr val="bg2">
                  <a:lumMod val="50000"/>
                </a:schemeClr>
              </a:buClr>
              <a:buFont typeface="Webdings" pitchFamily="18" charset="2"/>
              <a:buChar char=""/>
            </a:pPr>
            <a:r>
              <a:rPr lang="fa-IR" sz="2400" dirty="0" smtClean="0">
                <a:cs typeface="2  Homa" pitchFamily="2" charset="-78"/>
              </a:rPr>
              <a:t>سهولت ارتکاب مخفی و پنهان ماندن مجرمان</a:t>
            </a:r>
          </a:p>
          <a:p>
            <a:pPr algn="r" rtl="1">
              <a:lnSpc>
                <a:spcPct val="200000"/>
              </a:lnSpc>
              <a:buClr>
                <a:schemeClr val="bg2">
                  <a:lumMod val="50000"/>
                </a:schemeClr>
              </a:buClr>
              <a:buFont typeface="Webdings" pitchFamily="18" charset="2"/>
              <a:buChar char=""/>
            </a:pPr>
            <a:r>
              <a:rPr lang="fa-IR" sz="2400" dirty="0" smtClean="0">
                <a:cs typeface="2  Homa" pitchFamily="2" charset="-78"/>
              </a:rPr>
              <a:t>ویژگی های وب و توسعه رسانه های دیجیتال کاربر </a:t>
            </a:r>
            <a:r>
              <a:rPr lang="fa-IR" sz="2400" dirty="0" smtClean="0">
                <a:solidFill>
                  <a:schemeClr val="bg1"/>
                </a:solidFill>
                <a:cs typeface="2  Homa" pitchFamily="2" charset="-78"/>
              </a:rPr>
              <a:t>حور</a:t>
            </a:r>
          </a:p>
          <a:p>
            <a:pPr algn="r" rtl="1">
              <a:lnSpc>
                <a:spcPct val="200000"/>
              </a:lnSpc>
              <a:buClr>
                <a:schemeClr val="bg2">
                  <a:lumMod val="50000"/>
                </a:schemeClr>
              </a:buClr>
              <a:buFont typeface="Webdings" pitchFamily="18" charset="2"/>
              <a:buChar char=""/>
            </a:pPr>
            <a:r>
              <a:rPr lang="fa-IR" sz="2400" dirty="0" smtClean="0">
                <a:cs typeface="2  Homa" pitchFamily="2" charset="-78"/>
              </a:rPr>
              <a:t>افزایش تعداد کاربران و در نتیجه قربانیان و مجرمان</a:t>
            </a:r>
            <a:endParaRPr lang="en-US" sz="2400" dirty="0">
              <a:cs typeface="2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6" presetClass="entr" presetSubtype="42"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outHorizontal)">
                                      <p:cBhvr>
                                        <p:cTn id="11" dur="1000"/>
                                        <p:tgtEl>
                                          <p:spTgt spid="2">
                                            <p:txEl>
                                              <p:pRg st="0" end="0"/>
                                            </p:txEl>
                                          </p:spTgt>
                                        </p:tgtEl>
                                      </p:cBhvr>
                                    </p:animEffect>
                                  </p:childTnLst>
                                </p:cTn>
                              </p:par>
                            </p:childTnLst>
                          </p:cTn>
                        </p:par>
                        <p:par>
                          <p:cTn id="12" fill="hold">
                            <p:stCondLst>
                              <p:cond delay="3000"/>
                            </p:stCondLst>
                            <p:childTnLst>
                              <p:par>
                                <p:cTn id="13" presetID="16" presetClass="entr" presetSubtype="42"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outHorizontal)">
                                      <p:cBhvr>
                                        <p:cTn id="15" dur="1000"/>
                                        <p:tgtEl>
                                          <p:spTgt spid="2">
                                            <p:txEl>
                                              <p:pRg st="1" end="1"/>
                                            </p:txEl>
                                          </p:spTgt>
                                        </p:tgtEl>
                                      </p:cBhvr>
                                    </p:animEffect>
                                  </p:childTnLst>
                                </p:cTn>
                              </p:par>
                            </p:childTnLst>
                          </p:cTn>
                        </p:par>
                        <p:par>
                          <p:cTn id="16" fill="hold">
                            <p:stCondLst>
                              <p:cond delay="4000"/>
                            </p:stCondLst>
                            <p:childTnLst>
                              <p:par>
                                <p:cTn id="17" presetID="16" presetClass="entr" presetSubtype="42"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outHorizontal)">
                                      <p:cBhvr>
                                        <p:cTn id="19" dur="1000"/>
                                        <p:tgtEl>
                                          <p:spTgt spid="2">
                                            <p:txEl>
                                              <p:pRg st="2" end="2"/>
                                            </p:txEl>
                                          </p:spTgt>
                                        </p:tgtEl>
                                      </p:cBhvr>
                                    </p:animEffect>
                                  </p:childTnLst>
                                </p:cTn>
                              </p:par>
                            </p:childTnLst>
                          </p:cTn>
                        </p:par>
                        <p:par>
                          <p:cTn id="20" fill="hold">
                            <p:stCondLst>
                              <p:cond delay="5000"/>
                            </p:stCondLst>
                            <p:childTnLst>
                              <p:par>
                                <p:cTn id="21" presetID="16" presetClass="entr" presetSubtype="42"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outHorizontal)">
                                      <p:cBhvr>
                                        <p:cTn id="23" dur="1000"/>
                                        <p:tgtEl>
                                          <p:spTgt spid="2">
                                            <p:txEl>
                                              <p:pRg st="3" end="3"/>
                                            </p:txEl>
                                          </p:spTgt>
                                        </p:tgtEl>
                                      </p:cBhvr>
                                    </p:animEffect>
                                  </p:childTnLst>
                                </p:cTn>
                              </p:par>
                            </p:childTnLst>
                          </p:cTn>
                        </p:par>
                        <p:par>
                          <p:cTn id="24" fill="hold">
                            <p:stCondLst>
                              <p:cond delay="6000"/>
                            </p:stCondLst>
                            <p:childTnLst>
                              <p:par>
                                <p:cTn id="25" presetID="16" presetClass="entr" presetSubtype="42"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outHorizontal)">
                                      <p:cBhvr>
                                        <p:cTn id="27" dur="1000"/>
                                        <p:tgtEl>
                                          <p:spTgt spid="2">
                                            <p:txEl>
                                              <p:pRg st="4" end="4"/>
                                            </p:txEl>
                                          </p:spTgt>
                                        </p:tgtEl>
                                      </p:cBhvr>
                                    </p:animEffect>
                                  </p:childTnLst>
                                </p:cTn>
                              </p:par>
                            </p:childTnLst>
                          </p:cTn>
                        </p:par>
                        <p:par>
                          <p:cTn id="28" fill="hold">
                            <p:stCondLst>
                              <p:cond delay="7000"/>
                            </p:stCondLst>
                            <p:childTnLst>
                              <p:par>
                                <p:cTn id="29" presetID="16" presetClass="entr" presetSubtype="42"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arn(outHorizontal)">
                                      <p:cBhvr>
                                        <p:cTn id="31" dur="1000"/>
                                        <p:tgtEl>
                                          <p:spTgt spid="2">
                                            <p:txEl>
                                              <p:pRg st="5" end="5"/>
                                            </p:txEl>
                                          </p:spTgt>
                                        </p:tgtEl>
                                      </p:cBhvr>
                                    </p:animEffect>
                                  </p:childTnLst>
                                </p:cTn>
                              </p:par>
                            </p:childTnLst>
                          </p:cTn>
                        </p:par>
                        <p:par>
                          <p:cTn id="32" fill="hold">
                            <p:stCondLst>
                              <p:cond delay="8000"/>
                            </p:stCondLst>
                            <p:childTnLst>
                              <p:par>
                                <p:cTn id="33" presetID="34"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from="(-#ppt_w/2)" to="(#ppt_x)" calcmode="lin" valueType="num">
                                      <p:cBhvr>
                                        <p:cTn id="35" dur="1200" fill="hold">
                                          <p:stCondLst>
                                            <p:cond delay="0"/>
                                          </p:stCondLst>
                                        </p:cTn>
                                        <p:tgtEl>
                                          <p:spTgt spid="4"/>
                                        </p:tgtEl>
                                        <p:attrNameLst>
                                          <p:attrName>ppt_x</p:attrName>
                                        </p:attrNameLst>
                                      </p:cBhvr>
                                    </p:anim>
                                    <p:anim from="0" to="-1.0" calcmode="lin" valueType="num">
                                      <p:cBhvr>
                                        <p:cTn id="36" dur="400" decel="50000" autoRev="1" fill="hold">
                                          <p:stCondLst>
                                            <p:cond delay="1200"/>
                                          </p:stCondLst>
                                        </p:cTn>
                                        <p:tgtEl>
                                          <p:spTgt spid="4"/>
                                        </p:tgtEl>
                                        <p:attrNameLst>
                                          <p:attrName>xshear</p:attrName>
                                        </p:attrNameLst>
                                      </p:cBhvr>
                                    </p:anim>
                                    <p:animScale>
                                      <p:cBhvr>
                                        <p:cTn id="37" dur="400" decel="100000" autoRev="1" fill="hold">
                                          <p:stCondLst>
                                            <p:cond delay="1200"/>
                                          </p:stCondLst>
                                        </p:cTn>
                                        <p:tgtEl>
                                          <p:spTgt spid="4"/>
                                        </p:tgtEl>
                                      </p:cBhvr>
                                      <p:from x="100000" y="100000"/>
                                      <p:to x="80000" y="100000"/>
                                    </p:animScale>
                                    <p:anim by="(#ppt_h/3+#ppt_w*0.1)" calcmode="lin" valueType="num">
                                      <p:cBhvr additive="sum">
                                        <p:cTn id="38" dur="400" decel="100000" autoRev="1" fill="hold">
                                          <p:stCondLst>
                                            <p:cond delay="1200"/>
                                          </p:stCondLst>
                                        </p:cTn>
                                        <p:tgtEl>
                                          <p:spTgt spid="4"/>
                                        </p:tgtEl>
                                        <p:attrNameLst>
                                          <p:attrName>ppt_x</p:attrName>
                                        </p:attrNameLst>
                                      </p:cBhvr>
                                    </p:anim>
                                  </p:childTnLst>
                                </p:cTn>
                              </p:par>
                            </p:childTnLst>
                          </p:cTn>
                        </p:par>
                        <p:par>
                          <p:cTn id="39" fill="hold">
                            <p:stCondLst>
                              <p:cond delay="10000"/>
                            </p:stCondLst>
                            <p:childTnLst>
                              <p:par>
                                <p:cTn id="40" presetID="15"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7.jpg"/>
          <p:cNvPicPr>
            <a:picLocks noChangeAspect="1"/>
          </p:cNvPicPr>
          <p:nvPr/>
        </p:nvPicPr>
        <p:blipFill>
          <a:blip r:embed="rId3" cstate="print"/>
          <a:stretch>
            <a:fillRect/>
          </a:stretch>
        </p:blipFill>
        <p:spPr>
          <a:xfrm>
            <a:off x="203200" y="4605572"/>
            <a:ext cx="3225800" cy="1795228"/>
          </a:xfrm>
          <a:prstGeom prst="round2DiagRect">
            <a:avLst>
              <a:gd name="adj1" fmla="val 16667"/>
              <a:gd name="adj2" fmla="val 0"/>
            </a:avLst>
          </a:prstGeom>
          <a:ln w="88900" cap="sq">
            <a:solidFill>
              <a:schemeClr val="accent2">
                <a:lumMod val="60000"/>
                <a:lumOff val="40000"/>
              </a:schemeClr>
            </a:solidFill>
            <a:miter lim="800000"/>
          </a:ln>
          <a:effectLst>
            <a:outerShdw blurRad="254000" algn="tl" rotWithShape="0">
              <a:srgbClr val="000000">
                <a:alpha val="43000"/>
              </a:srgbClr>
            </a:outerShdw>
          </a:effectLst>
          <a:scene3d>
            <a:camera prst="perspectiveRight">
              <a:rot lat="21299999" lon="20099998" rev="900000"/>
            </a:camera>
            <a:lightRig rig="threePt" dir="t"/>
          </a:scene3d>
        </p:spPr>
      </p:pic>
      <p:sp>
        <p:nvSpPr>
          <p:cNvPr id="7" name="Subtitle 2"/>
          <p:cNvSpPr>
            <a:spLocks noGrp="1"/>
          </p:cNvSpPr>
          <p:nvPr>
            <p:ph type="subTitle" idx="1"/>
          </p:nvPr>
        </p:nvSpPr>
        <p:spPr>
          <a:xfrm>
            <a:off x="266700" y="1143000"/>
            <a:ext cx="8610600" cy="5486400"/>
          </a:xfrm>
        </p:spPr>
        <p:txBody>
          <a:bodyPr>
            <a:noAutofit/>
          </a:bodyPr>
          <a:lstStyle/>
          <a:p>
            <a:pPr algn="just" rtl="1">
              <a:lnSpc>
                <a:spcPct val="150000"/>
              </a:lnSpc>
            </a:pPr>
            <a:r>
              <a:rPr lang="fa-IR" sz="3000" b="1" dirty="0" smtClean="0">
                <a:ln>
                  <a:solidFill>
                    <a:schemeClr val="bg2">
                      <a:lumMod val="50000"/>
                    </a:schemeClr>
                  </a:solidFill>
                </a:ln>
                <a:solidFill>
                  <a:schemeClr val="bg2">
                    <a:lumMod val="50000"/>
                  </a:schemeClr>
                </a:solidFill>
                <a:effectLst>
                  <a:reflection blurRad="6350" stA="50000" endA="300" endPos="50000" dist="29997" dir="5400000" sy="-100000" algn="bl" rotWithShape="0"/>
                </a:effectLst>
                <a:cs typeface="2  Homa" pitchFamily="2" charset="-78"/>
              </a:rPr>
              <a:t>جرایم اینترنتی نوع 1</a:t>
            </a:r>
          </a:p>
          <a:p>
            <a:pPr algn="just" rtl="1">
              <a:lnSpc>
                <a:spcPct val="150000"/>
              </a:lnSpc>
            </a:pPr>
            <a:endParaRPr lang="fa-IR" sz="100" b="1" dirty="0" smtClean="0">
              <a:solidFill>
                <a:schemeClr val="tx1"/>
              </a:solidFill>
              <a:cs typeface="2  Homa" pitchFamily="2" charset="-78"/>
            </a:endParaRPr>
          </a:p>
          <a:p>
            <a:pPr algn="just" rtl="1">
              <a:lnSpc>
                <a:spcPct val="150000"/>
              </a:lnSpc>
              <a:buClr>
                <a:schemeClr val="bg2">
                  <a:lumMod val="50000"/>
                </a:schemeClr>
              </a:buClr>
              <a:buFont typeface="Wingdings" pitchFamily="2" charset="2"/>
              <a:buChar char="×"/>
            </a:pPr>
            <a:r>
              <a:rPr lang="fa-IR" sz="2500" b="1" dirty="0" smtClean="0">
                <a:solidFill>
                  <a:schemeClr val="tx1"/>
                </a:solidFill>
                <a:cs typeface="2  Homa" pitchFamily="2" charset="-78"/>
              </a:rPr>
              <a:t> از دید قربانی این نوع جرایم تنها یک اتفاق هستند. </a:t>
            </a:r>
          </a:p>
          <a:p>
            <a:pPr marL="360000" algn="just" rtl="1">
              <a:lnSpc>
                <a:spcPct val="150000"/>
              </a:lnSpc>
              <a:buClr>
                <a:schemeClr val="bg2">
                  <a:lumMod val="50000"/>
                </a:schemeClr>
              </a:buClr>
            </a:pPr>
            <a:r>
              <a:rPr lang="fa-IR" sz="2500" b="1" dirty="0" smtClean="0">
                <a:solidFill>
                  <a:schemeClr val="tx1"/>
                </a:solidFill>
                <a:cs typeface="2  Homa" pitchFamily="2" charset="-78"/>
              </a:rPr>
              <a:t> مثلا قربانی بدون آگاهی یک تروجان را دانلود می کند که برنامه ای برای ضبط و ثبت ضربات کلید روی کامپیوتر نصب می کند. </a:t>
            </a:r>
            <a:endParaRPr lang="en-US" sz="2500" b="1" dirty="0" smtClean="0">
              <a:solidFill>
                <a:schemeClr val="tx1"/>
              </a:solidFill>
              <a:cs typeface="2  Homa" pitchFamily="2" charset="-78"/>
            </a:endParaRPr>
          </a:p>
          <a:p>
            <a:pPr marL="360000" algn="just" rtl="1">
              <a:lnSpc>
                <a:spcPct val="150000"/>
              </a:lnSpc>
              <a:buClr>
                <a:schemeClr val="bg2">
                  <a:lumMod val="50000"/>
                </a:schemeClr>
              </a:buClr>
            </a:pPr>
            <a:r>
              <a:rPr lang="fa-IR" sz="2500" b="1" dirty="0" smtClean="0">
                <a:solidFill>
                  <a:schemeClr val="tx1"/>
                </a:solidFill>
                <a:cs typeface="2  Homa" pitchFamily="2" charset="-78"/>
              </a:rPr>
              <a:t> یا میلی دریافت کند که دربرگیرنده لینکی برای یک سایت شناخته شده است ولی در واقع لینکی به یک وب سایت انحرافی است</a:t>
            </a:r>
            <a:r>
              <a:rPr lang="en-US" sz="2500" b="1" dirty="0" smtClean="0">
                <a:solidFill>
                  <a:schemeClr val="tx1"/>
                </a:solidFill>
                <a:cs typeface="2  Homa" pitchFamily="2" charset="-78"/>
              </a:rPr>
              <a:t>.</a:t>
            </a:r>
          </a:p>
          <a:p>
            <a:pPr marL="360000" algn="just" rtl="1">
              <a:lnSpc>
                <a:spcPct val="150000"/>
              </a:lnSpc>
              <a:buClr>
                <a:schemeClr val="bg2">
                  <a:lumMod val="50000"/>
                </a:schemeClr>
              </a:buClr>
            </a:pPr>
            <a:endParaRPr lang="en-US" sz="1000" b="1" dirty="0" smtClean="0">
              <a:solidFill>
                <a:schemeClr val="tx1"/>
              </a:solidFill>
              <a:cs typeface="2  Homa" pitchFamily="2" charset="-78"/>
            </a:endParaRPr>
          </a:p>
          <a:p>
            <a:pPr marL="3175" algn="just" rtl="1">
              <a:lnSpc>
                <a:spcPct val="150000"/>
              </a:lnSpc>
              <a:buClr>
                <a:schemeClr val="bg2">
                  <a:lumMod val="50000"/>
                </a:schemeClr>
              </a:buClr>
              <a:buSzPct val="140000"/>
              <a:buFont typeface="Webdings" pitchFamily="18" charset="2"/>
              <a:buChar char=""/>
            </a:pPr>
            <a:r>
              <a:rPr lang="en-US" sz="2500" b="1" dirty="0" smtClean="0">
                <a:solidFill>
                  <a:schemeClr val="tx1"/>
                </a:solidFill>
                <a:cs typeface="2  Homa" pitchFamily="2" charset="-78"/>
              </a:rPr>
              <a:t> </a:t>
            </a:r>
            <a:r>
              <a:rPr lang="fa-IR" sz="2500" b="1" dirty="0" smtClean="0">
                <a:solidFill>
                  <a:schemeClr val="tx1"/>
                </a:solidFill>
                <a:cs typeface="2  Homa" pitchFamily="2" charset="-78"/>
              </a:rPr>
              <a:t>این نوع جرایم اغلب توسط برنامه های </a:t>
            </a:r>
            <a:r>
              <a:rPr lang="en-US" sz="2500" b="1" dirty="0" smtClean="0">
                <a:solidFill>
                  <a:schemeClr val="tx1"/>
                </a:solidFill>
                <a:cs typeface="2  Homa" pitchFamily="2" charset="-78"/>
              </a:rPr>
              <a:t>Crime ware</a:t>
            </a:r>
            <a:r>
              <a:rPr lang="fa-IR" sz="2500" b="1" dirty="0" smtClean="0">
                <a:solidFill>
                  <a:schemeClr val="tx1"/>
                </a:solidFill>
                <a:cs typeface="2  Homa" pitchFamily="2" charset="-78"/>
              </a:rPr>
              <a:t> تسهیل می شوند.</a:t>
            </a:r>
          </a:p>
          <a:p>
            <a:pPr algn="just" rtl="1">
              <a:lnSpc>
                <a:spcPct val="150000"/>
              </a:lnSpc>
            </a:pPr>
            <a:r>
              <a:rPr lang="fa-IR" sz="2500" b="1" dirty="0" smtClean="0">
                <a:solidFill>
                  <a:schemeClr val="tx1"/>
                </a:solidFill>
                <a:cs typeface="2  Homa" pitchFamily="2" charset="-78"/>
              </a:rPr>
              <a:t/>
            </a:r>
            <a:br>
              <a:rPr lang="fa-IR" sz="2500" b="1" dirty="0" smtClean="0">
                <a:solidFill>
                  <a:schemeClr val="tx1"/>
                </a:solidFill>
                <a:cs typeface="2  Homa" pitchFamily="2" charset="-78"/>
              </a:rPr>
            </a:br>
            <a:r>
              <a:rPr lang="fa-IR" sz="2500" b="1" dirty="0" smtClean="0">
                <a:solidFill>
                  <a:schemeClr val="tx1"/>
                </a:solidFill>
                <a:cs typeface="2  Homa" pitchFamily="2" charset="-78"/>
              </a:rPr>
              <a:t/>
            </a:r>
            <a:br>
              <a:rPr lang="fa-IR" sz="2500" b="1" dirty="0" smtClean="0">
                <a:solidFill>
                  <a:schemeClr val="tx1"/>
                </a:solidFill>
                <a:cs typeface="2  Homa" pitchFamily="2" charset="-78"/>
              </a:rPr>
            </a:br>
            <a:endParaRPr lang="en-US" sz="2500" dirty="0">
              <a:solidFill>
                <a:schemeClr val="tx1"/>
              </a:solidFill>
            </a:endParaRPr>
          </a:p>
        </p:txBody>
      </p:sp>
      <p:sp>
        <p:nvSpPr>
          <p:cNvPr id="6" name="Title 1"/>
          <p:cNvSpPr>
            <a:spLocks noGrp="1"/>
          </p:cNvSpPr>
          <p:nvPr>
            <p:ph type="ctrTitle"/>
          </p:nvPr>
        </p:nvSpPr>
        <p:spPr>
          <a:xfrm>
            <a:off x="685800" y="304800"/>
            <a:ext cx="7772400" cy="1470025"/>
          </a:xfrm>
        </p:spPr>
        <p:txBody>
          <a:bodyPr/>
          <a:lstStyle/>
          <a:p>
            <a:pPr algn="ctr" rtl="1">
              <a:buNone/>
            </a:pPr>
            <a:r>
              <a:rPr lang="fa-IR" sz="6000" dirty="0" smtClean="0">
                <a:cs typeface="2  Homa" pitchFamily="2" charset="-78"/>
              </a:rPr>
              <a:t>انواع جرایم سایبری</a:t>
            </a:r>
            <a:endParaRPr lang="en-US" sz="6000" dirty="0" smtClean="0">
              <a:cs typeface="2  Homa" pitchFamily="2" charset="-78"/>
            </a:endParaRPr>
          </a:p>
        </p:txBody>
      </p:sp>
      <p:pic>
        <p:nvPicPr>
          <p:cNvPr id="8" name="Picture 7" descr="1.png"/>
          <p:cNvPicPr>
            <a:picLocks noChangeAspect="1"/>
          </p:cNvPicPr>
          <p:nvPr/>
        </p:nvPicPr>
        <p:blipFill>
          <a:blip r:embed="rId4" cstate="print"/>
          <a:stretch>
            <a:fillRect/>
          </a:stretch>
        </p:blipFill>
        <p:spPr>
          <a:xfrm>
            <a:off x="26126" y="26126"/>
            <a:ext cx="596721" cy="749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21" presetClass="entr" presetSubtype="8"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heel(8)">
                                      <p:cBhvr>
                                        <p:cTn id="11" dur="2000"/>
                                        <p:tgtEl>
                                          <p:spTgt spid="7">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2000"/>
                                        <p:tgtEl>
                                          <p:spTgt spid="7">
                                            <p:txEl>
                                              <p:pRg st="4" end="4"/>
                                            </p:txEl>
                                          </p:spTgt>
                                        </p:tgtEl>
                                      </p:cBhvr>
                                    </p:animEffect>
                                  </p:childTnLst>
                                </p:cTn>
                              </p:par>
                            </p:childTnLst>
                          </p:cTn>
                        </p:par>
                        <p:par>
                          <p:cTn id="24" fill="hold">
                            <p:stCondLst>
                              <p:cond delay="10000"/>
                            </p:stCondLst>
                            <p:childTnLst>
                              <p:par>
                                <p:cTn id="25" presetID="7" presetClass="entr" presetSubtype="4" fill="hold" nodeType="after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2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2000"/>
                            </p:stCondLst>
                            <p:childTnLst>
                              <p:par>
                                <p:cTn id="30" presetID="16" presetClass="entr" presetSubtype="37"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out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a:stretch>
        </a:blipFill>
        <a:effectLst/>
      </p:bgPr>
    </p:bg>
    <p:spTree>
      <p:nvGrpSpPr>
        <p:cNvPr id="1" name=""/>
        <p:cNvGrpSpPr/>
        <p:nvPr/>
      </p:nvGrpSpPr>
      <p:grpSpPr>
        <a:xfrm>
          <a:off x="0" y="0"/>
          <a:ext cx="0" cy="0"/>
          <a:chOff x="0" y="0"/>
          <a:chExt cx="0" cy="0"/>
        </a:xfrm>
      </p:grpSpPr>
      <p:sp>
        <p:nvSpPr>
          <p:cNvPr id="7" name="Subtitle 2"/>
          <p:cNvSpPr>
            <a:spLocks noGrp="1"/>
          </p:cNvSpPr>
          <p:nvPr>
            <p:ph type="subTitle" idx="1"/>
          </p:nvPr>
        </p:nvSpPr>
        <p:spPr>
          <a:xfrm>
            <a:off x="266700" y="419100"/>
            <a:ext cx="8610600" cy="6019800"/>
          </a:xfrm>
        </p:spPr>
        <p:txBody>
          <a:bodyPr>
            <a:normAutofit fontScale="92500" lnSpcReduction="20000"/>
          </a:bodyPr>
          <a:lstStyle/>
          <a:p>
            <a:pPr algn="just" rtl="1"/>
            <a:r>
              <a:rPr lang="fa-IR" sz="3500" b="1" dirty="0" smtClean="0">
                <a:ln>
                  <a:solidFill>
                    <a:schemeClr val="bg2">
                      <a:lumMod val="50000"/>
                    </a:schemeClr>
                  </a:solidFill>
                </a:ln>
                <a:solidFill>
                  <a:schemeClr val="bg2">
                    <a:lumMod val="50000"/>
                  </a:schemeClr>
                </a:solidFill>
                <a:effectLst>
                  <a:reflection blurRad="6350" stA="50000" endA="300" endPos="50000" dist="29997" dir="5400000" sy="-100000" algn="bl" rotWithShape="0"/>
                </a:effectLst>
                <a:cs typeface="2  Homa" pitchFamily="2" charset="-78"/>
              </a:rPr>
              <a:t>جرایم اینترنتی نوع 2</a:t>
            </a:r>
          </a:p>
          <a:p>
            <a:pPr algn="just" rtl="1"/>
            <a:endParaRPr lang="fa-IR" b="1" dirty="0" smtClean="0">
              <a:solidFill>
                <a:schemeClr val="tx1"/>
              </a:solidFill>
              <a:cs typeface="2  Homa" pitchFamily="2" charset="-78"/>
            </a:endParaRPr>
          </a:p>
          <a:p>
            <a:pPr algn="just" rtl="1">
              <a:lnSpc>
                <a:spcPct val="170000"/>
              </a:lnSpc>
              <a:buClr>
                <a:schemeClr val="bg2">
                  <a:lumMod val="50000"/>
                </a:schemeClr>
              </a:buClr>
            </a:pPr>
            <a:r>
              <a:rPr lang="fa-IR" sz="2700" b="1" dirty="0" smtClean="0">
                <a:solidFill>
                  <a:schemeClr val="tx1"/>
                </a:solidFill>
                <a:cs typeface="2  Homa" pitchFamily="2" charset="-78"/>
              </a:rPr>
              <a:t>دربردارنده جرایم زیر بوده ولی تنها به این فعالیت ها محدود نمی شوند: </a:t>
            </a:r>
          </a:p>
          <a:p>
            <a:pPr algn="just" rtl="1">
              <a:lnSpc>
                <a:spcPct val="170000"/>
              </a:lnSpc>
              <a:buClr>
                <a:schemeClr val="bg2">
                  <a:lumMod val="50000"/>
                </a:schemeClr>
              </a:buClr>
              <a:buFont typeface="Wingdings" pitchFamily="2" charset="2"/>
              <a:buChar char="×"/>
            </a:pPr>
            <a:r>
              <a:rPr lang="fa-IR" sz="2700" b="1" dirty="0" smtClean="0">
                <a:solidFill>
                  <a:schemeClr val="tx1"/>
                </a:solidFill>
                <a:cs typeface="2  Homa" pitchFamily="2" charset="-78"/>
              </a:rPr>
              <a:t> اذیت و آزار اینترنتی، شکار کودکان، اخاذی، تهدید، دستکاری انبار فروشگاه ها، جاسوسی های پیچیده سازمان ها و طرح ریزی و اجرای فعالیت های تروریستی.</a:t>
            </a:r>
          </a:p>
          <a:p>
            <a:pPr algn="just" rtl="1">
              <a:lnSpc>
                <a:spcPct val="170000"/>
              </a:lnSpc>
              <a:buClr>
                <a:schemeClr val="bg2">
                  <a:lumMod val="50000"/>
                </a:schemeClr>
              </a:buClr>
              <a:buFont typeface="Wingdings" pitchFamily="2" charset="2"/>
              <a:buChar char="×"/>
            </a:pPr>
            <a:r>
              <a:rPr lang="fa-IR" sz="2700" b="1" dirty="0" smtClean="0">
                <a:solidFill>
                  <a:schemeClr val="tx1"/>
                </a:solidFill>
                <a:cs typeface="2  Homa" pitchFamily="2" charset="-78"/>
              </a:rPr>
              <a:t> به طور معمول مجموعه ای از رویدادهایی مانند ارتباطات مکرر با قربانی هستند. </a:t>
            </a:r>
          </a:p>
          <a:p>
            <a:pPr marL="3175" algn="just" rtl="1">
              <a:lnSpc>
                <a:spcPct val="170000"/>
              </a:lnSpc>
              <a:buClr>
                <a:schemeClr val="bg2">
                  <a:lumMod val="50000"/>
                </a:schemeClr>
              </a:buClr>
              <a:buSzPct val="140000"/>
              <a:buFont typeface="Webdings" pitchFamily="18" charset="2"/>
              <a:buChar char=""/>
            </a:pPr>
            <a:r>
              <a:rPr lang="fa-IR" sz="2700" b="1" dirty="0" smtClean="0">
                <a:solidFill>
                  <a:schemeClr val="tx1"/>
                </a:solidFill>
                <a:cs typeface="2  Homa" pitchFamily="2" charset="-78"/>
              </a:rPr>
              <a:t> مکالمات این مهاجمان ممکن است با استفاده از سرویس های پیام های فوری یا انتقال فایل با استفاده از </a:t>
            </a:r>
            <a:r>
              <a:rPr lang="en-US" sz="2700" b="1" dirty="0" smtClean="0">
                <a:solidFill>
                  <a:schemeClr val="tx1"/>
                </a:solidFill>
                <a:cs typeface="2  Homa" pitchFamily="2" charset="-78"/>
              </a:rPr>
              <a:t>FTP</a:t>
            </a:r>
            <a:r>
              <a:rPr lang="fa-IR" sz="2700" b="1" dirty="0" smtClean="0">
                <a:solidFill>
                  <a:schemeClr val="tx1"/>
                </a:solidFill>
                <a:cs typeface="2  Homa" pitchFamily="2" charset="-78"/>
              </a:rPr>
              <a:t> ها انجام پذیرد.</a:t>
            </a:r>
            <a:endParaRPr lang="en-US" sz="2700" b="1" dirty="0" smtClean="0">
              <a:solidFill>
                <a:schemeClr val="tx1"/>
              </a:solidFill>
              <a:cs typeface="2  Homa" pitchFamily="2" charset="-78"/>
            </a:endParaRPr>
          </a:p>
          <a:p>
            <a:pPr algn="just" rtl="1">
              <a:lnSpc>
                <a:spcPct val="170000"/>
              </a:lnSpc>
            </a:pPr>
            <a:endParaRPr lang="en-US" dirty="0">
              <a:solidFill>
                <a:schemeClr val="tx1"/>
              </a:solidFill>
            </a:endParaRPr>
          </a:p>
        </p:txBody>
      </p:sp>
      <p:pic>
        <p:nvPicPr>
          <p:cNvPr id="5" name="Picture 4" descr="1.png"/>
          <p:cNvPicPr>
            <a:picLocks noChangeAspect="1"/>
          </p:cNvPicPr>
          <p:nvPr/>
        </p:nvPicPr>
        <p:blipFill>
          <a:blip r:embed="rId4" cstate="print"/>
          <a:stretch>
            <a:fillRect/>
          </a:stretch>
        </p:blipFill>
        <p:spPr>
          <a:xfrm>
            <a:off x="26126" y="26126"/>
            <a:ext cx="596721" cy="749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8)">
                                      <p:cBhvr>
                                        <p:cTn id="7" dur="2000"/>
                                        <p:tgtEl>
                                          <p:spTgt spid="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2000"/>
                                        <p:tgtEl>
                                          <p:spTgt spid="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2000"/>
                                        <p:tgtEl>
                                          <p:spTgt spid="7">
                                            <p:txEl>
                                              <p:pRg st="3" end="3"/>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childTnLst>
                          </p:cTn>
                        </p:par>
                        <p:par>
                          <p:cTn id="20" fill="hold">
                            <p:stCondLst>
                              <p:cond delay="8000"/>
                            </p:stCondLst>
                            <p:childTnLst>
                              <p:par>
                                <p:cTn id="21" presetID="7" presetClass="entr" presetSubtype="4" fill="hold" nodeType="after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2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1101</TotalTime>
  <Words>1250</Words>
  <Application>Microsoft Office PowerPoint</Application>
  <PresentationFormat>On-screen Show (4:3)</PresentationFormat>
  <Paragraphs>152</Paragraphs>
  <Slides>26</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2  Elm</vt:lpstr>
      <vt:lpstr>2  Homa</vt:lpstr>
      <vt:lpstr>2  Jadid</vt:lpstr>
      <vt:lpstr>B Jadid</vt:lpstr>
      <vt:lpstr>B Lotus</vt:lpstr>
      <vt:lpstr>Calibri</vt:lpstr>
      <vt:lpstr>Georgia</vt:lpstr>
      <vt:lpstr>IranNastaliq</vt:lpstr>
      <vt:lpstr>Tahoma</vt:lpstr>
      <vt:lpstr>Trebuchet MS</vt:lpstr>
      <vt:lpstr>Webdings</vt:lpstr>
      <vt:lpstr>Wingdings</vt:lpstr>
      <vt:lpstr>Slipstream</vt:lpstr>
      <vt:lpstr>به نام خداوندی که انسان را   آفرید   و  با تعلیم حقایق هستی خلقت  او را به عنایت رساند  و تاج علم و کرامت بر سر برترین آفریده ی خویش نهاد</vt:lpstr>
      <vt:lpstr>PowerPoint Presentation</vt:lpstr>
      <vt:lpstr>PowerPoint Presentation</vt:lpstr>
      <vt:lpstr>PowerPoint Presentation</vt:lpstr>
      <vt:lpstr>PowerPoint Presentation</vt:lpstr>
      <vt:lpstr>PowerPoint Presentation</vt:lpstr>
      <vt:lpstr>عوامل مؤثر در وقوع جرایم سایبری</vt:lpstr>
      <vt:lpstr>انواع جرایم سایبری</vt:lpstr>
      <vt:lpstr>PowerPoint Presentation</vt:lpstr>
      <vt:lpstr>پلیس فتا</vt:lpstr>
      <vt:lpstr>PowerPoint Presentation</vt:lpstr>
      <vt:lpstr>اهداف تشکیل پلیس فتا</vt:lpstr>
      <vt:lpstr>PowerPoint Presentation</vt:lpstr>
      <vt:lpstr>PowerPoint Presentation</vt:lpstr>
      <vt:lpstr>PowerPoint Presentation</vt:lpstr>
      <vt:lpstr>PowerPoint Presentation</vt:lpstr>
      <vt:lpstr>PowerPoint Presentation</vt:lpstr>
      <vt:lpstr>سرقت و كلاهبرداری مرتبط با رایانه </vt:lpstr>
      <vt:lpstr>PowerPoint Presentation</vt:lpstr>
      <vt:lpstr>تیترهای خبری </vt:lpstr>
      <vt:lpstr>تیترهای خبری مجرمانه اخیر </vt:lpstr>
      <vt:lpstr>وقوع جرایم رایانه ای در ایران</vt:lpstr>
      <vt:lpstr>PowerPoint Presentation</vt:lpstr>
      <vt:lpstr>PowerPoint Presentation</vt:lpstr>
      <vt:lpstr>PowerPoint Presentation</vt:lpstr>
      <vt:lpstr>منابع</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Marya</dc:creator>
  <cp:lastModifiedBy>khodadad</cp:lastModifiedBy>
  <cp:revision>293</cp:revision>
  <dcterms:created xsi:type="dcterms:W3CDTF">2012-10-29T16:00:56Z</dcterms:created>
  <dcterms:modified xsi:type="dcterms:W3CDTF">2019-08-07T08:46:23Z</dcterms:modified>
</cp:coreProperties>
</file>